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058A1-45E5-4282-A972-96B090841F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C81C37-73D3-4BB3-9A12-1679CA9565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181C52-7550-4E22-B513-C30314416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22CC75-230D-43DE-98F5-3F716F2AD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C59B5D-D69F-4260-B3EA-D2CA06D9A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308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5425DD-CD16-4195-8B2E-301411BE2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EE6F4F-3848-480E-9CC0-E86D944149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BDBB0-A3AD-4705-AF2C-747669BEA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48C9F1-D8F7-4C5D-B289-8E2F65A653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1FA7A5-5A93-4102-8047-EEF61341D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055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CA3500-4861-4B8D-A5B0-C3E05B59D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892994-3691-4233-9009-BFB52B399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244BE0-9E85-4F7E-A4F0-59ADBDCD7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F3147C-32AC-4112-866E-E949FABD3F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38F48-8279-452F-9EC7-25FFDB328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450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67B0B-4117-4E5B-BEF0-FCB2FA7E6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B852D1-6A34-4BDF-A871-1B60854E26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E9B716-B1D9-4286-90CD-EF287D1F9C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5F4DF5-C4E1-4692-80C5-458E23FF3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096DC5-5D08-45F3-84E3-1A891ED60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D0F32C-46B8-48AA-A0DC-4097F9310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23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638549-7008-41BB-A9F2-D30A8BA51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A96681-3ED8-4C6A-883F-6A43E22E74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B97E34-1AA4-4663-B818-BFCE40214B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F256F2-7D40-4DD9-AC73-D5DB027170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EF17DEB-7B79-49E4-A579-D63D69BC0B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4A40E8-4EF4-4E7D-B664-F7B34D2BB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AF1463-368F-480C-A53E-6A773849B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94FD06A-BC37-4C5F-96CB-84AC413A2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482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6A946-76B6-4183-938F-C9B2150BE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9B0A7F-5BAA-49CD-93DB-DA8B4B191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7B9A62-0BBD-453B-9EDC-69C804E22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E07D9B-6016-41F9-9120-359F5E563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016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FE0DD0-2AA1-4536-B77E-362EF5038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D38391-E89B-4CF9-88CF-030DBEA2C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025E94-91DD-48BE-8E96-1E69C9921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70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10CAA2-D2E1-410B-B4BD-791ED9458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B72A8D-AD84-4B03-AFBF-5122C3A2D8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90BECC-B2F0-4549-98B6-70DF307B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CA2A61-2843-469A-953F-F73A7C84C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18FF0C-7EAE-4464-9730-60C39C996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E2B805-4F37-439B-9034-27F75403A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180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0B7083-A855-4402-87C2-37450C334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FD8D69A-DF57-4FCF-AD07-28A1AE6909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8E4E38-0D3E-4EC6-8632-61CD3AB1BD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7CC895-E507-4310-8433-D9819443D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76CE1D-D224-444F-824B-20CA58894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C00F27-2F36-49EE-A7D2-9483C2281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024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921FDF-CC1F-44F5-91E9-3FE814792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5C9FCF-0ED7-4999-9ADF-6B7AAE7EE6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BF3DB7-BEBD-465E-9ACA-424673447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21B23B-689A-4336-8A2E-688760264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22D13E-6F66-4C35-9528-20044C85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239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AEB09C-79AB-4E98-8D1E-E6574ED7CC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CC9FDC-17B7-4470-9C17-FBC396AA17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40632D-31A6-459A-AE2A-85DDA0421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8FDC98-95EE-4CCE-A561-CC4035AF4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2B8A65-03DA-474D-B80B-CD2A8B790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002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C5A94A-BCE7-4A23-8FF2-AE3F09AE4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792873-F08C-4AF0-B533-CFD24B1BD4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A078FB-2589-4F15-8DF6-3C31E2A559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78626A-9B3F-4BC4-A185-26891C7C36DF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3A5769-DC19-4F8E-B0B8-09726B8C1B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25EE60-01D5-4D3E-9576-584E9CCBCF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967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43">
            <a:extLst>
              <a:ext uri="{FF2B5EF4-FFF2-40B4-BE49-F238E27FC236}">
                <a16:creationId xmlns:a16="http://schemas.microsoft.com/office/drawing/2014/main" id="{2EA624C4-BC4F-42E6-B638-2164D7021200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43896" y="148657"/>
            <a:ext cx="11711911" cy="6560686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E2EB2E4-3774-4945-B38D-D921D490B8A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1B692E-F58A-4507-8C5A-B407BD15FC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EB2477-5A49-40B8-B54B-BB3574AA3626}"/>
              </a:ext>
            </a:extLst>
          </p:cNvPr>
          <p:cNvSpPr txBox="1"/>
          <p:nvPr/>
        </p:nvSpPr>
        <p:spPr>
          <a:xfrm rot="16200000">
            <a:off x="-2035327" y="3189475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Memorable experience – Gardener </a:t>
            </a:r>
            <a:r>
              <a:rPr lang="en-GB" sz="1400" dirty="0" err="1"/>
              <a:t>talk.l</a:t>
            </a:r>
            <a:r>
              <a:rPr lang="en-GB" sz="1200" dirty="0"/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1354EF-D038-4F6B-ADF9-91DCB405B7D0}"/>
              </a:ext>
            </a:extLst>
          </p:cNvPr>
          <p:cNvSpPr txBox="1"/>
          <p:nvPr/>
        </p:nvSpPr>
        <p:spPr>
          <a:xfrm>
            <a:off x="262597" y="108741"/>
            <a:ext cx="36292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Scented Garden – My Learning Journey.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ACB036-DEAE-4793-86FA-216A731482E3}"/>
              </a:ext>
            </a:extLst>
          </p:cNvPr>
          <p:cNvSpPr txBox="1"/>
          <p:nvPr/>
        </p:nvSpPr>
        <p:spPr>
          <a:xfrm>
            <a:off x="870907" y="461663"/>
            <a:ext cx="1074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Geography</a:t>
            </a:r>
            <a:endParaRPr lang="en-GB" sz="12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888FA7-48B0-416C-BA78-0C9E70DAF669}"/>
              </a:ext>
            </a:extLst>
          </p:cNvPr>
          <p:cNvSpPr txBox="1"/>
          <p:nvPr/>
        </p:nvSpPr>
        <p:spPr>
          <a:xfrm>
            <a:off x="1050370" y="905157"/>
            <a:ext cx="1618402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Draw</a:t>
            </a:r>
          </a:p>
          <a:p>
            <a:r>
              <a:rPr lang="en-GB" sz="1200" dirty="0">
                <a:solidFill>
                  <a:schemeClr val="tx1"/>
                </a:solidFill>
              </a:rPr>
              <a:t>Find and map the plants found using a key.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C70252-26B8-4ABC-AB0F-3A52272DFBBB}"/>
              </a:ext>
            </a:extLst>
          </p:cNvPr>
          <p:cNvSpPr txBox="1"/>
          <p:nvPr/>
        </p:nvSpPr>
        <p:spPr>
          <a:xfrm>
            <a:off x="3082678" y="910091"/>
            <a:ext cx="1618402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 information</a:t>
            </a:r>
          </a:p>
          <a:p>
            <a:r>
              <a:rPr lang="en-GB" sz="1200" dirty="0"/>
              <a:t>Compare and contrast plants living in other parts of the world.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AF7707C-50BA-4ED4-8EDE-AC6FE351ED53}"/>
              </a:ext>
            </a:extLst>
          </p:cNvPr>
          <p:cNvSpPr txBox="1"/>
          <p:nvPr/>
        </p:nvSpPr>
        <p:spPr>
          <a:xfrm>
            <a:off x="892184" y="2023147"/>
            <a:ext cx="1074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Science</a:t>
            </a:r>
            <a:endParaRPr lang="en-GB" sz="12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874C73B-E7FB-44BE-AE40-3C59F803CFB2}"/>
              </a:ext>
            </a:extLst>
          </p:cNvPr>
          <p:cNvSpPr txBox="1"/>
          <p:nvPr/>
        </p:nvSpPr>
        <p:spPr>
          <a:xfrm>
            <a:off x="1058347" y="2420714"/>
            <a:ext cx="1213538" cy="126188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 equipment</a:t>
            </a:r>
          </a:p>
          <a:p>
            <a:r>
              <a:rPr lang="en-GB" sz="1200" dirty="0"/>
              <a:t>Explore a range of garden herbs using the senses.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650A3A7-8A78-40D5-8A31-35FE64F2BDB6}"/>
              </a:ext>
            </a:extLst>
          </p:cNvPr>
          <p:cNvSpPr txBox="1"/>
          <p:nvPr/>
        </p:nvSpPr>
        <p:spPr>
          <a:xfrm>
            <a:off x="2710317" y="2154209"/>
            <a:ext cx="746063" cy="1231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Group </a:t>
            </a:r>
          </a:p>
          <a:p>
            <a:r>
              <a:rPr lang="en-GB" sz="1200" dirty="0"/>
              <a:t>Explore smells using sensory bags.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2C6DD3E-4FBD-4B83-B6E3-3D2F91C5D596}"/>
              </a:ext>
            </a:extLst>
          </p:cNvPr>
          <p:cNvSpPr txBox="1"/>
          <p:nvPr/>
        </p:nvSpPr>
        <p:spPr>
          <a:xfrm>
            <a:off x="3916193" y="1856281"/>
            <a:ext cx="1020482" cy="184665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 scientific language</a:t>
            </a:r>
          </a:p>
          <a:p>
            <a:r>
              <a:rPr lang="en-GB" sz="1200" dirty="0"/>
              <a:t>Find and use the senses. Explore what happens when one is taken away.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E0D6D08-9C1A-4271-A050-6709C760267D}"/>
              </a:ext>
            </a:extLst>
          </p:cNvPr>
          <p:cNvSpPr txBox="1"/>
          <p:nvPr/>
        </p:nvSpPr>
        <p:spPr>
          <a:xfrm>
            <a:off x="5367685" y="1989827"/>
            <a:ext cx="839712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Describe</a:t>
            </a:r>
          </a:p>
          <a:p>
            <a:r>
              <a:rPr lang="en-GB" sz="1200" dirty="0"/>
              <a:t>Grow a windowsill garden.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6364756-6015-4D51-B3E2-B65A3CDDD1B9}"/>
              </a:ext>
            </a:extLst>
          </p:cNvPr>
          <p:cNvSpPr txBox="1"/>
          <p:nvPr/>
        </p:nvSpPr>
        <p:spPr>
          <a:xfrm>
            <a:off x="870907" y="3716083"/>
            <a:ext cx="161840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Art and Design</a:t>
            </a:r>
            <a:endParaRPr lang="en-GB" sz="1200" b="1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F6D00A5-F90F-4FBA-B0C6-8F0377D7A9FC}"/>
              </a:ext>
            </a:extLst>
          </p:cNvPr>
          <p:cNvSpPr txBox="1"/>
          <p:nvPr/>
        </p:nvSpPr>
        <p:spPr>
          <a:xfrm>
            <a:off x="1050370" y="4148676"/>
            <a:ext cx="1636940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 line and tone</a:t>
            </a:r>
          </a:p>
          <a:p>
            <a:r>
              <a:rPr lang="en-GB" sz="1200" dirty="0"/>
              <a:t>Create observational drawings of scented flowers.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D4DB146-2D84-4076-ADC9-BB0A3289EE03}"/>
              </a:ext>
            </a:extLst>
          </p:cNvPr>
          <p:cNvSpPr txBox="1"/>
          <p:nvPr/>
        </p:nvSpPr>
        <p:spPr>
          <a:xfrm>
            <a:off x="3091344" y="4148676"/>
            <a:ext cx="1618402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Model</a:t>
            </a:r>
          </a:p>
          <a:p>
            <a:r>
              <a:rPr lang="en-GB" sz="1200" dirty="0"/>
              <a:t>Use wire to create rainforest leaves and flowers.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2E11B09-6026-48DC-945F-D6B9E1526669}"/>
              </a:ext>
            </a:extLst>
          </p:cNvPr>
          <p:cNvSpPr txBox="1"/>
          <p:nvPr/>
        </p:nvSpPr>
        <p:spPr>
          <a:xfrm>
            <a:off x="5174710" y="4201729"/>
            <a:ext cx="1618402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Explain</a:t>
            </a:r>
          </a:p>
          <a:p>
            <a:r>
              <a:rPr lang="en-GB" sz="1200" dirty="0"/>
              <a:t>Press and write instructions to explain.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DAB6B0E-B241-466F-858C-9A2D3B493135}"/>
              </a:ext>
            </a:extLst>
          </p:cNvPr>
          <p:cNvSpPr txBox="1"/>
          <p:nvPr/>
        </p:nvSpPr>
        <p:spPr>
          <a:xfrm>
            <a:off x="878932" y="5166489"/>
            <a:ext cx="2252145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Design and Technology</a:t>
            </a:r>
            <a:endParaRPr lang="en-GB" sz="1200" b="1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C823F53-D8BC-4EAA-A4D6-4D7FAFDE2BB1}"/>
              </a:ext>
            </a:extLst>
          </p:cNvPr>
          <p:cNvSpPr txBox="1"/>
          <p:nvPr/>
        </p:nvSpPr>
        <p:spPr>
          <a:xfrm>
            <a:off x="1050370" y="5572032"/>
            <a:ext cx="1636940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 tools</a:t>
            </a:r>
          </a:p>
          <a:p>
            <a:r>
              <a:rPr lang="en-GB" sz="1200" dirty="0"/>
              <a:t>Create and use a mud kitchen.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E088027-E54A-42D8-83CA-AA8C2454AC91}"/>
              </a:ext>
            </a:extLst>
          </p:cNvPr>
          <p:cNvSpPr txBox="1"/>
          <p:nvPr/>
        </p:nvSpPr>
        <p:spPr>
          <a:xfrm>
            <a:off x="3083041" y="5612475"/>
            <a:ext cx="1636940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Select and explain</a:t>
            </a:r>
          </a:p>
          <a:p>
            <a:r>
              <a:rPr lang="en-GB" sz="1200" dirty="0"/>
              <a:t>Make and use scented playdough.</a:t>
            </a:r>
          </a:p>
        </p:txBody>
      </p:sp>
      <p:sp>
        <p:nvSpPr>
          <p:cNvPr id="25" name="Right Arrow 30">
            <a:extLst>
              <a:ext uri="{FF2B5EF4-FFF2-40B4-BE49-F238E27FC236}">
                <a16:creationId xmlns:a16="http://schemas.microsoft.com/office/drawing/2014/main" id="{D1BBA314-6C36-4684-B9D1-45C558D32EAE}"/>
              </a:ext>
            </a:extLst>
          </p:cNvPr>
          <p:cNvSpPr/>
          <p:nvPr/>
        </p:nvSpPr>
        <p:spPr>
          <a:xfrm>
            <a:off x="648971" y="139166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ight Arrow 30">
            <a:extLst>
              <a:ext uri="{FF2B5EF4-FFF2-40B4-BE49-F238E27FC236}">
                <a16:creationId xmlns:a16="http://schemas.microsoft.com/office/drawing/2014/main" id="{24C108DA-1C68-4760-B4FD-C373141B680E}"/>
              </a:ext>
            </a:extLst>
          </p:cNvPr>
          <p:cNvSpPr/>
          <p:nvPr/>
        </p:nvSpPr>
        <p:spPr>
          <a:xfrm>
            <a:off x="2656712" y="1357555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ight Arrow 30">
            <a:extLst>
              <a:ext uri="{FF2B5EF4-FFF2-40B4-BE49-F238E27FC236}">
                <a16:creationId xmlns:a16="http://schemas.microsoft.com/office/drawing/2014/main" id="{1EB149E6-C799-4F89-9385-86093F915B07}"/>
              </a:ext>
            </a:extLst>
          </p:cNvPr>
          <p:cNvSpPr/>
          <p:nvPr/>
        </p:nvSpPr>
        <p:spPr>
          <a:xfrm>
            <a:off x="4689019" y="1342165"/>
            <a:ext cx="6893381" cy="22159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ight Arrow 30">
            <a:extLst>
              <a:ext uri="{FF2B5EF4-FFF2-40B4-BE49-F238E27FC236}">
                <a16:creationId xmlns:a16="http://schemas.microsoft.com/office/drawing/2014/main" id="{D876F577-983B-4FAE-BEEC-5331BB859596}"/>
              </a:ext>
            </a:extLst>
          </p:cNvPr>
          <p:cNvSpPr/>
          <p:nvPr/>
        </p:nvSpPr>
        <p:spPr>
          <a:xfrm>
            <a:off x="646611" y="2794096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ight Arrow 30">
            <a:extLst>
              <a:ext uri="{FF2B5EF4-FFF2-40B4-BE49-F238E27FC236}">
                <a16:creationId xmlns:a16="http://schemas.microsoft.com/office/drawing/2014/main" id="{5272CBF1-F670-4A36-8125-9EA4C04A6347}"/>
              </a:ext>
            </a:extLst>
          </p:cNvPr>
          <p:cNvSpPr/>
          <p:nvPr/>
        </p:nvSpPr>
        <p:spPr>
          <a:xfrm>
            <a:off x="2285374" y="2766359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ight Arrow 30">
            <a:extLst>
              <a:ext uri="{FF2B5EF4-FFF2-40B4-BE49-F238E27FC236}">
                <a16:creationId xmlns:a16="http://schemas.microsoft.com/office/drawing/2014/main" id="{AEEE94AA-EFB8-4B2B-96D2-962262748DE7}"/>
              </a:ext>
            </a:extLst>
          </p:cNvPr>
          <p:cNvSpPr/>
          <p:nvPr/>
        </p:nvSpPr>
        <p:spPr>
          <a:xfrm>
            <a:off x="3479477" y="2281356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ight Arrow 30">
            <a:extLst>
              <a:ext uri="{FF2B5EF4-FFF2-40B4-BE49-F238E27FC236}">
                <a16:creationId xmlns:a16="http://schemas.microsoft.com/office/drawing/2014/main" id="{F2E0FEB7-B09D-497B-9E21-0D534F0D22AE}"/>
              </a:ext>
            </a:extLst>
          </p:cNvPr>
          <p:cNvSpPr/>
          <p:nvPr/>
        </p:nvSpPr>
        <p:spPr>
          <a:xfrm>
            <a:off x="4950681" y="2362213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ight Arrow 30">
            <a:extLst>
              <a:ext uri="{FF2B5EF4-FFF2-40B4-BE49-F238E27FC236}">
                <a16:creationId xmlns:a16="http://schemas.microsoft.com/office/drawing/2014/main" id="{AB8E8AE5-D49E-4F0B-B3A6-30F89E3A879E}"/>
              </a:ext>
            </a:extLst>
          </p:cNvPr>
          <p:cNvSpPr/>
          <p:nvPr/>
        </p:nvSpPr>
        <p:spPr>
          <a:xfrm>
            <a:off x="4719981" y="4386702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ight Arrow 30">
            <a:extLst>
              <a:ext uri="{FF2B5EF4-FFF2-40B4-BE49-F238E27FC236}">
                <a16:creationId xmlns:a16="http://schemas.microsoft.com/office/drawing/2014/main" id="{A8FC8840-BEB6-4597-A4E9-935ECA1D6D49}"/>
              </a:ext>
            </a:extLst>
          </p:cNvPr>
          <p:cNvSpPr/>
          <p:nvPr/>
        </p:nvSpPr>
        <p:spPr>
          <a:xfrm>
            <a:off x="2690411" y="4364192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ight Arrow 30">
            <a:extLst>
              <a:ext uri="{FF2B5EF4-FFF2-40B4-BE49-F238E27FC236}">
                <a16:creationId xmlns:a16="http://schemas.microsoft.com/office/drawing/2014/main" id="{DCFEECE6-5BCA-4E98-A83D-802B3BC9F728}"/>
              </a:ext>
            </a:extLst>
          </p:cNvPr>
          <p:cNvSpPr/>
          <p:nvPr/>
        </p:nvSpPr>
        <p:spPr>
          <a:xfrm>
            <a:off x="2653474" y="5717292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ight Arrow 30">
            <a:extLst>
              <a:ext uri="{FF2B5EF4-FFF2-40B4-BE49-F238E27FC236}">
                <a16:creationId xmlns:a16="http://schemas.microsoft.com/office/drawing/2014/main" id="{546BE15C-9E84-46DC-9B7C-A57DACD1BAD4}"/>
              </a:ext>
            </a:extLst>
          </p:cNvPr>
          <p:cNvSpPr/>
          <p:nvPr/>
        </p:nvSpPr>
        <p:spPr>
          <a:xfrm>
            <a:off x="658240" y="5735657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ight Arrow 30">
            <a:extLst>
              <a:ext uri="{FF2B5EF4-FFF2-40B4-BE49-F238E27FC236}">
                <a16:creationId xmlns:a16="http://schemas.microsoft.com/office/drawing/2014/main" id="{278C8511-2295-4DC1-B425-18B23C621541}"/>
              </a:ext>
            </a:extLst>
          </p:cNvPr>
          <p:cNvSpPr/>
          <p:nvPr/>
        </p:nvSpPr>
        <p:spPr>
          <a:xfrm>
            <a:off x="6839773" y="5801372"/>
            <a:ext cx="4661341" cy="24366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ight Arrow 30">
            <a:extLst>
              <a:ext uri="{FF2B5EF4-FFF2-40B4-BE49-F238E27FC236}">
                <a16:creationId xmlns:a16="http://schemas.microsoft.com/office/drawing/2014/main" id="{0B9D2878-6300-4AF5-9B1C-74EA8330514A}"/>
              </a:ext>
            </a:extLst>
          </p:cNvPr>
          <p:cNvSpPr/>
          <p:nvPr/>
        </p:nvSpPr>
        <p:spPr>
          <a:xfrm>
            <a:off x="8774107" y="4429919"/>
            <a:ext cx="2745521" cy="20573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ight Arrow 30">
            <a:extLst>
              <a:ext uri="{FF2B5EF4-FFF2-40B4-BE49-F238E27FC236}">
                <a16:creationId xmlns:a16="http://schemas.microsoft.com/office/drawing/2014/main" id="{668BE808-03E7-474B-A2A5-401F7564C154}"/>
              </a:ext>
            </a:extLst>
          </p:cNvPr>
          <p:cNvSpPr/>
          <p:nvPr/>
        </p:nvSpPr>
        <p:spPr>
          <a:xfrm>
            <a:off x="681260" y="4373233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1856B69-DD11-4AA2-AC49-13DB43AA27D2}"/>
              </a:ext>
            </a:extLst>
          </p:cNvPr>
          <p:cNvSpPr txBox="1"/>
          <p:nvPr/>
        </p:nvSpPr>
        <p:spPr>
          <a:xfrm rot="16200000">
            <a:off x="9397187" y="3163274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Express event – Making scented products </a:t>
            </a:r>
            <a:r>
              <a:rPr lang="en-GB" sz="1200" dirty="0"/>
              <a:t>.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975F7FCE-7AEE-4579-B87A-BFE8F8AFBA6D}"/>
              </a:ext>
            </a:extLst>
          </p:cNvPr>
          <p:cNvSpPr txBox="1"/>
          <p:nvPr/>
        </p:nvSpPr>
        <p:spPr>
          <a:xfrm>
            <a:off x="5160413" y="5612475"/>
            <a:ext cx="1636940" cy="49244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Design and draw</a:t>
            </a:r>
          </a:p>
          <a:p>
            <a:r>
              <a:rPr lang="en-GB" sz="1200" dirty="0"/>
              <a:t>Plan a fantasy garden.</a:t>
            </a:r>
          </a:p>
        </p:txBody>
      </p:sp>
      <p:sp>
        <p:nvSpPr>
          <p:cNvPr id="46" name="Right Arrow 30">
            <a:extLst>
              <a:ext uri="{FF2B5EF4-FFF2-40B4-BE49-F238E27FC236}">
                <a16:creationId xmlns:a16="http://schemas.microsoft.com/office/drawing/2014/main" id="{C9950F49-C8DB-47FC-BE4D-032574C717F4}"/>
              </a:ext>
            </a:extLst>
          </p:cNvPr>
          <p:cNvSpPr/>
          <p:nvPr/>
        </p:nvSpPr>
        <p:spPr>
          <a:xfrm>
            <a:off x="4709746" y="5735657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ight Arrow 30">
            <a:extLst>
              <a:ext uri="{FF2B5EF4-FFF2-40B4-BE49-F238E27FC236}">
                <a16:creationId xmlns:a16="http://schemas.microsoft.com/office/drawing/2014/main" id="{C9BA167F-0DD6-4F70-BEE0-C3D4B03C9173}"/>
              </a:ext>
            </a:extLst>
          </p:cNvPr>
          <p:cNvSpPr/>
          <p:nvPr/>
        </p:nvSpPr>
        <p:spPr>
          <a:xfrm>
            <a:off x="6202495" y="2417067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F7E35F5-06A0-4CDE-98B8-6DC69DC4B580}"/>
              </a:ext>
            </a:extLst>
          </p:cNvPr>
          <p:cNvSpPr txBox="1"/>
          <p:nvPr/>
        </p:nvSpPr>
        <p:spPr>
          <a:xfrm>
            <a:off x="6628111" y="2057094"/>
            <a:ext cx="1020482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Decide and group</a:t>
            </a:r>
          </a:p>
          <a:p>
            <a:r>
              <a:rPr lang="en-GB" sz="1200" dirty="0"/>
              <a:t>Locate and name parts of a flower</a:t>
            </a:r>
          </a:p>
        </p:txBody>
      </p:sp>
      <p:sp>
        <p:nvSpPr>
          <p:cNvPr id="49" name="Right Arrow 30">
            <a:extLst>
              <a:ext uri="{FF2B5EF4-FFF2-40B4-BE49-F238E27FC236}">
                <a16:creationId xmlns:a16="http://schemas.microsoft.com/office/drawing/2014/main" id="{C34CFDE3-45AD-499C-AC06-023173BECB73}"/>
              </a:ext>
            </a:extLst>
          </p:cNvPr>
          <p:cNvSpPr/>
          <p:nvPr/>
        </p:nvSpPr>
        <p:spPr>
          <a:xfrm>
            <a:off x="7656438" y="2523404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55A7825A-1DC5-43C7-A13E-C98101F0E91D}"/>
              </a:ext>
            </a:extLst>
          </p:cNvPr>
          <p:cNvSpPr txBox="1"/>
          <p:nvPr/>
        </p:nvSpPr>
        <p:spPr>
          <a:xfrm>
            <a:off x="8052313" y="2133768"/>
            <a:ext cx="985870" cy="126188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 equipment</a:t>
            </a:r>
          </a:p>
          <a:p>
            <a:r>
              <a:rPr lang="en-GB" sz="1200" dirty="0"/>
              <a:t>Observe how plants transport water.</a:t>
            </a:r>
          </a:p>
        </p:txBody>
      </p:sp>
      <p:sp>
        <p:nvSpPr>
          <p:cNvPr id="51" name="Right Arrow 30">
            <a:extLst>
              <a:ext uri="{FF2B5EF4-FFF2-40B4-BE49-F238E27FC236}">
                <a16:creationId xmlns:a16="http://schemas.microsoft.com/office/drawing/2014/main" id="{40747E2B-DAEA-4747-8961-EF062D07ACE3}"/>
              </a:ext>
            </a:extLst>
          </p:cNvPr>
          <p:cNvSpPr/>
          <p:nvPr/>
        </p:nvSpPr>
        <p:spPr>
          <a:xfrm>
            <a:off x="9040581" y="2807003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6C1809A2-4428-426E-AB26-3C70BEF4114E}"/>
              </a:ext>
            </a:extLst>
          </p:cNvPr>
          <p:cNvSpPr txBox="1"/>
          <p:nvPr/>
        </p:nvSpPr>
        <p:spPr>
          <a:xfrm>
            <a:off x="9479840" y="2536800"/>
            <a:ext cx="1020482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Decide and group</a:t>
            </a:r>
          </a:p>
          <a:p>
            <a:r>
              <a:rPr lang="en-GB" sz="1200" dirty="0"/>
              <a:t>Locate and name parts of a flower</a:t>
            </a:r>
          </a:p>
        </p:txBody>
      </p:sp>
      <p:sp>
        <p:nvSpPr>
          <p:cNvPr id="53" name="Right Arrow 30">
            <a:extLst>
              <a:ext uri="{FF2B5EF4-FFF2-40B4-BE49-F238E27FC236}">
                <a16:creationId xmlns:a16="http://schemas.microsoft.com/office/drawing/2014/main" id="{D810AB3B-6608-4AFB-99C3-713BBF678B98}"/>
              </a:ext>
            </a:extLst>
          </p:cNvPr>
          <p:cNvSpPr/>
          <p:nvPr/>
        </p:nvSpPr>
        <p:spPr>
          <a:xfrm>
            <a:off x="10471940" y="3247362"/>
            <a:ext cx="308196" cy="1816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05E65E70-6414-4E2F-B975-020766F1C776}"/>
              </a:ext>
            </a:extLst>
          </p:cNvPr>
          <p:cNvSpPr txBox="1"/>
          <p:nvPr/>
        </p:nvSpPr>
        <p:spPr>
          <a:xfrm>
            <a:off x="10780136" y="2857112"/>
            <a:ext cx="992100" cy="14465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 equipment</a:t>
            </a:r>
          </a:p>
          <a:p>
            <a:r>
              <a:rPr lang="en-GB" sz="1200" dirty="0"/>
              <a:t>Follow instructions to create a mini rainforest.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64CA0A24-416F-4B5F-8C21-4637D6719D6D}"/>
              </a:ext>
            </a:extLst>
          </p:cNvPr>
          <p:cNvSpPr txBox="1"/>
          <p:nvPr/>
        </p:nvSpPr>
        <p:spPr>
          <a:xfrm>
            <a:off x="7273203" y="4152060"/>
            <a:ext cx="1618402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Choose</a:t>
            </a:r>
          </a:p>
          <a:p>
            <a:r>
              <a:rPr lang="en-GB" sz="1200" dirty="0"/>
              <a:t>Create a floral collage inspired by a famous artist.</a:t>
            </a:r>
          </a:p>
        </p:txBody>
      </p:sp>
      <p:sp>
        <p:nvSpPr>
          <p:cNvPr id="56" name="Right Arrow 30">
            <a:extLst>
              <a:ext uri="{FF2B5EF4-FFF2-40B4-BE49-F238E27FC236}">
                <a16:creationId xmlns:a16="http://schemas.microsoft.com/office/drawing/2014/main" id="{A0483120-23E5-4A99-818B-CABF5FE90170}"/>
              </a:ext>
            </a:extLst>
          </p:cNvPr>
          <p:cNvSpPr/>
          <p:nvPr/>
        </p:nvSpPr>
        <p:spPr>
          <a:xfrm>
            <a:off x="6834218" y="4429919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606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43">
            <a:extLst>
              <a:ext uri="{FF2B5EF4-FFF2-40B4-BE49-F238E27FC236}">
                <a16:creationId xmlns:a16="http://schemas.microsoft.com/office/drawing/2014/main" id="{2EA624C4-BC4F-42E6-B638-2164D7021200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43896" y="148657"/>
            <a:ext cx="11711911" cy="6560686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FC1B692E-F58A-4507-8C5A-B407BD15FC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EB2477-5A49-40B8-B54B-BB3574AA3626}"/>
              </a:ext>
            </a:extLst>
          </p:cNvPr>
          <p:cNvSpPr txBox="1"/>
          <p:nvPr/>
        </p:nvSpPr>
        <p:spPr>
          <a:xfrm rot="16200000">
            <a:off x="-2035327" y="3189475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Memorable experience – Gardener </a:t>
            </a:r>
            <a:r>
              <a:rPr lang="en-GB" sz="1400" dirty="0" err="1"/>
              <a:t>talk.l</a:t>
            </a:r>
            <a:r>
              <a:rPr lang="en-GB" sz="1200" dirty="0"/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1354EF-D038-4F6B-ADF9-91DCB405B7D0}"/>
              </a:ext>
            </a:extLst>
          </p:cNvPr>
          <p:cNvSpPr txBox="1"/>
          <p:nvPr/>
        </p:nvSpPr>
        <p:spPr>
          <a:xfrm>
            <a:off x="262597" y="108741"/>
            <a:ext cx="36292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Scented Garden – My Learning Journey.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ACB036-DEAE-4793-86FA-216A731482E3}"/>
              </a:ext>
            </a:extLst>
          </p:cNvPr>
          <p:cNvSpPr txBox="1"/>
          <p:nvPr/>
        </p:nvSpPr>
        <p:spPr>
          <a:xfrm>
            <a:off x="870907" y="461663"/>
            <a:ext cx="1074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Geography</a:t>
            </a:r>
            <a:endParaRPr lang="en-GB" sz="12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888FA7-48B0-416C-BA78-0C9E70DAF669}"/>
              </a:ext>
            </a:extLst>
          </p:cNvPr>
          <p:cNvSpPr txBox="1"/>
          <p:nvPr/>
        </p:nvSpPr>
        <p:spPr>
          <a:xfrm>
            <a:off x="1050370" y="905157"/>
            <a:ext cx="1618402" cy="12926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Organise, manipulate and save</a:t>
            </a:r>
          </a:p>
          <a:p>
            <a:r>
              <a:rPr lang="en-GB" sz="1200" dirty="0">
                <a:solidFill>
                  <a:schemeClr val="tx1"/>
                </a:solidFill>
              </a:rPr>
              <a:t>Create a PowerPoint to show all that has been learnt.</a:t>
            </a:r>
          </a:p>
        </p:txBody>
      </p:sp>
      <p:sp>
        <p:nvSpPr>
          <p:cNvPr id="25" name="Right Arrow 30">
            <a:extLst>
              <a:ext uri="{FF2B5EF4-FFF2-40B4-BE49-F238E27FC236}">
                <a16:creationId xmlns:a16="http://schemas.microsoft.com/office/drawing/2014/main" id="{D1BBA314-6C36-4684-B9D1-45C558D32EAE}"/>
              </a:ext>
            </a:extLst>
          </p:cNvPr>
          <p:cNvSpPr/>
          <p:nvPr/>
        </p:nvSpPr>
        <p:spPr>
          <a:xfrm>
            <a:off x="648971" y="139166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ight Arrow 30">
            <a:extLst>
              <a:ext uri="{FF2B5EF4-FFF2-40B4-BE49-F238E27FC236}">
                <a16:creationId xmlns:a16="http://schemas.microsoft.com/office/drawing/2014/main" id="{1EB149E6-C799-4F89-9385-86093F915B07}"/>
              </a:ext>
            </a:extLst>
          </p:cNvPr>
          <p:cNvSpPr/>
          <p:nvPr/>
        </p:nvSpPr>
        <p:spPr>
          <a:xfrm>
            <a:off x="2746909" y="1342165"/>
            <a:ext cx="8835491" cy="24343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1856B69-DD11-4AA2-AC49-13DB43AA27D2}"/>
              </a:ext>
            </a:extLst>
          </p:cNvPr>
          <p:cNvSpPr txBox="1"/>
          <p:nvPr/>
        </p:nvSpPr>
        <p:spPr>
          <a:xfrm rot="16200000">
            <a:off x="9397187" y="3163274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Express event – Making scented products </a:t>
            </a:r>
            <a:r>
              <a:rPr lang="en-GB" sz="1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214308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241</Words>
  <Application>Microsoft Office PowerPoint</Application>
  <PresentationFormat>Widescreen</PresentationFormat>
  <Paragraphs>47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Whitworth</dc:creator>
  <cp:lastModifiedBy>Liz Whitworth</cp:lastModifiedBy>
  <cp:revision>14</cp:revision>
  <dcterms:created xsi:type="dcterms:W3CDTF">2018-09-06T19:06:18Z</dcterms:created>
  <dcterms:modified xsi:type="dcterms:W3CDTF">2018-10-29T20:31:17Z</dcterms:modified>
</cp:coreProperties>
</file>