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058A1-45E5-4282-A972-96B090841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C81C37-73D3-4BB3-9A12-1679CA956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81C52-7550-4E22-B513-C30314416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2CC75-230D-43DE-98F5-3F716F2AD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C59B5D-D69F-4260-B3EA-D2CA06D9A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25DD-CD16-4195-8B2E-301411BE2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E6F4F-3848-480E-9CC0-E86D94414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BDBB0-A3AD-4705-AF2C-747669BE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C9F1-D8F7-4C5D-B289-8E2F65A65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FA7A5-5A93-4102-8047-EEF61341D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5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A3500-4861-4B8D-A5B0-C3E05B59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892994-3691-4233-9009-BFB52B399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44BE0-9E85-4F7E-A4F0-59ADBDCD7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3147C-32AC-4112-866E-E949FABD3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38F48-8279-452F-9EC7-25FFDB32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50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67B0B-4117-4E5B-BEF0-FCB2FA7E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852D1-6A34-4BDF-A871-1B60854E26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9B716-B1D9-4286-90CD-EF287D1F9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F4DF5-C4E1-4692-80C5-458E23FF3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96DC5-5D08-45F3-84E3-1A891ED60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D0F32C-46B8-48AA-A0DC-4097F9310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23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38549-7008-41BB-A9F2-D30A8BA5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96681-3ED8-4C6A-883F-6A43E22E7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97E34-1AA4-4663-B818-BFCE40214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256F2-7D40-4DD9-AC73-D5DB027170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17DEB-7B79-49E4-A579-D63D69BC0B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4A40E8-4EF4-4E7D-B664-F7B34D2BB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AF1463-368F-480C-A53E-6A773849B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4FD06A-BC37-4C5F-96CB-84AC413A2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82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6A946-76B6-4183-938F-C9B2150B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9B0A7F-5BAA-49CD-93DB-DA8B4B191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B9A62-0BBD-453B-9EDC-69C804E22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E07D9B-6016-41F9-9120-359F5E563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16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E0DD0-2AA1-4536-B77E-362EF5038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D38391-E89B-4CF9-88CF-030DBEA2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025E94-91DD-48BE-8E96-1E69C9921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7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0CAA2-D2E1-410B-B4BD-791ED945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72A8D-AD84-4B03-AFBF-5122C3A2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0BECC-B2F0-4549-98B6-70DF307B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2A61-2843-469A-953F-F73A7C84C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18FF0C-7EAE-4464-9730-60C39C996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2B805-4F37-439B-9034-27F75403A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18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B7083-A855-4402-87C2-37450C334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D8D69A-DF57-4FCF-AD07-28A1AE690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E4E38-0D3E-4EC6-8632-61CD3AB1B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CC895-E507-4310-8433-D9819443D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6CE1D-D224-444F-824B-20CA58894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C00F27-2F36-49EE-A7D2-9483C2281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2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21FDF-CC1F-44F5-91E9-3FE814792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C9FCF-0ED7-4999-9ADF-6B7AAE7EE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3DB7-BEBD-465E-9ACA-42467344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1B23B-689A-4336-8A2E-688760264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2D13E-6F66-4C35-9528-20044C85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23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AEB09C-79AB-4E98-8D1E-E6574ED7C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CC9FDC-17B7-4470-9C17-FBC396AA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0632D-31A6-459A-AE2A-85DDA0421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FDC98-95EE-4CCE-A561-CC4035AF4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B8A65-03DA-474D-B80B-CD2A8B790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02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C5A94A-BCE7-4A23-8FF2-AE3F09AE4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92873-F08C-4AF0-B533-CFD24B1BD4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078FB-2589-4F15-8DF6-3C31E2A559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8626A-9B3F-4BC4-A185-26891C7C36D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A5769-DC19-4F8E-B0B8-09726B8C1B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5EE60-01D5-4D3E-9576-584E9CCBC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0EE94-20C5-402A-969E-1E02FF4558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68">
            <a:extLst>
              <a:ext uri="{FF2B5EF4-FFF2-40B4-BE49-F238E27FC236}">
                <a16:creationId xmlns:a16="http://schemas.microsoft.com/office/drawing/2014/main" id="{5540A388-D2CD-4AD8-BA83-C479411675B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365759" y="108742"/>
            <a:ext cx="11740292" cy="64749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2EB2E4-3774-4945-B38D-D921D490B8A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Messy mixtures morning.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6" y="108741"/>
            <a:ext cx="44471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Muck, mess and mixtures – My Learning Journey.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Science</a:t>
            </a:r>
            <a:endParaRPr lang="en-GB" sz="1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2618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Gather, record and talk</a:t>
            </a:r>
          </a:p>
          <a:p>
            <a:r>
              <a:rPr lang="en-GB" sz="1200" dirty="0">
                <a:solidFill>
                  <a:schemeClr val="tx1"/>
                </a:solidFill>
              </a:rPr>
              <a:t>Investigate how everyday materials change when water is added.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7" y="910091"/>
            <a:ext cx="1026721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Observe</a:t>
            </a:r>
          </a:p>
          <a:p>
            <a:r>
              <a:rPr lang="en-GB" sz="1200" dirty="0"/>
              <a:t>Explore how different foods melt.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F7707C-50BA-4ED4-8EDE-AC6FE351ED53}"/>
              </a:ext>
            </a:extLst>
          </p:cNvPr>
          <p:cNvSpPr txBox="1"/>
          <p:nvPr/>
        </p:nvSpPr>
        <p:spPr>
          <a:xfrm>
            <a:off x="900122" y="2406862"/>
            <a:ext cx="1456094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Art and Design</a:t>
            </a:r>
            <a:endParaRPr lang="en-GB" sz="12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74C73B-E7FB-44BE-AE40-3C59F803CFB2}"/>
              </a:ext>
            </a:extLst>
          </p:cNvPr>
          <p:cNvSpPr txBox="1"/>
          <p:nvPr/>
        </p:nvSpPr>
        <p:spPr>
          <a:xfrm>
            <a:off x="1063465" y="2812312"/>
            <a:ext cx="1213538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Use marbling inks to create multicoloured prints.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50A3A7-8A78-40D5-8A31-35FE64F2BDB6}"/>
              </a:ext>
            </a:extLst>
          </p:cNvPr>
          <p:cNvSpPr txBox="1"/>
          <p:nvPr/>
        </p:nvSpPr>
        <p:spPr>
          <a:xfrm>
            <a:off x="2751663" y="2743732"/>
            <a:ext cx="1388450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Develop</a:t>
            </a:r>
          </a:p>
          <a:p>
            <a:r>
              <a:rPr lang="en-GB" sz="1200" dirty="0"/>
              <a:t>Look at and create a food landscape inspired by Carl Warner.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C6DD3E-4FBD-4B83-B6E3-3D2F91C5D596}"/>
              </a:ext>
            </a:extLst>
          </p:cNvPr>
          <p:cNvSpPr txBox="1"/>
          <p:nvPr/>
        </p:nvSpPr>
        <p:spPr>
          <a:xfrm>
            <a:off x="4554022" y="2786459"/>
            <a:ext cx="1020482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Collaborative ice cube paintings.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364756-6015-4D51-B3E2-B65A3CDDD1B9}"/>
              </a:ext>
            </a:extLst>
          </p:cNvPr>
          <p:cNvSpPr txBox="1"/>
          <p:nvPr/>
        </p:nvSpPr>
        <p:spPr>
          <a:xfrm>
            <a:off x="870907" y="3965150"/>
            <a:ext cx="24464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PSHE</a:t>
            </a:r>
            <a:endParaRPr lang="en-GB" sz="12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F6D00A5-F90F-4FBA-B0C6-8F0377D7A9FC}"/>
              </a:ext>
            </a:extLst>
          </p:cNvPr>
          <p:cNvSpPr txBox="1"/>
          <p:nvPr/>
        </p:nvSpPr>
        <p:spPr>
          <a:xfrm>
            <a:off x="1114948" y="4370698"/>
            <a:ext cx="163694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Recognise</a:t>
            </a:r>
          </a:p>
          <a:p>
            <a:r>
              <a:rPr lang="en-GB" sz="1200" dirty="0"/>
              <a:t>Talk about hazards of touching dangerous mixtures and potions.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AB6B0E-B241-466F-858C-9A2D3B493135}"/>
              </a:ext>
            </a:extLst>
          </p:cNvPr>
          <p:cNvSpPr txBox="1"/>
          <p:nvPr/>
        </p:nvSpPr>
        <p:spPr>
          <a:xfrm>
            <a:off x="1018303" y="5358106"/>
            <a:ext cx="2058743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Design and Technology</a:t>
            </a:r>
            <a:endParaRPr lang="en-GB" sz="12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C823F53-D8BC-4EAA-A4D6-4D7FAFDE2BB1}"/>
              </a:ext>
            </a:extLst>
          </p:cNvPr>
          <p:cNvSpPr txBox="1"/>
          <p:nvPr/>
        </p:nvSpPr>
        <p:spPr>
          <a:xfrm>
            <a:off x="1048385" y="5808491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Work safely</a:t>
            </a:r>
          </a:p>
          <a:p>
            <a:r>
              <a:rPr lang="en-GB" sz="1200" dirty="0"/>
              <a:t>Taste a range of food from around the world.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E088027-E54A-42D8-83CA-AA8C2454AC91}"/>
              </a:ext>
            </a:extLst>
          </p:cNvPr>
          <p:cNvSpPr txBox="1"/>
          <p:nvPr/>
        </p:nvSpPr>
        <p:spPr>
          <a:xfrm>
            <a:off x="3130932" y="5716158"/>
            <a:ext cx="1636940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Explain</a:t>
            </a:r>
          </a:p>
          <a:p>
            <a:r>
              <a:rPr lang="en-GB" sz="1200" dirty="0"/>
              <a:t>Sort food to show where it comes from.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656712" y="135755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11366397" y="1377724"/>
            <a:ext cx="342652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30">
            <a:extLst>
              <a:ext uri="{FF2B5EF4-FFF2-40B4-BE49-F238E27FC236}">
                <a16:creationId xmlns:a16="http://schemas.microsoft.com/office/drawing/2014/main" id="{D876F577-983B-4FAE-BEEC-5331BB859596}"/>
              </a:ext>
            </a:extLst>
          </p:cNvPr>
          <p:cNvSpPr/>
          <p:nvPr/>
        </p:nvSpPr>
        <p:spPr>
          <a:xfrm>
            <a:off x="672803" y="326995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5272CBF1-F670-4A36-8125-9EA4C04A6347}"/>
              </a:ext>
            </a:extLst>
          </p:cNvPr>
          <p:cNvSpPr/>
          <p:nvPr/>
        </p:nvSpPr>
        <p:spPr>
          <a:xfrm>
            <a:off x="2301350" y="327529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0">
            <a:extLst>
              <a:ext uri="{FF2B5EF4-FFF2-40B4-BE49-F238E27FC236}">
                <a16:creationId xmlns:a16="http://schemas.microsoft.com/office/drawing/2014/main" id="{AEEE94AA-EFB8-4B2B-96D2-962262748DE7}"/>
              </a:ext>
            </a:extLst>
          </p:cNvPr>
          <p:cNvSpPr/>
          <p:nvPr/>
        </p:nvSpPr>
        <p:spPr>
          <a:xfrm>
            <a:off x="4137585" y="3236474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ight Arrow 30">
            <a:extLst>
              <a:ext uri="{FF2B5EF4-FFF2-40B4-BE49-F238E27FC236}">
                <a16:creationId xmlns:a16="http://schemas.microsoft.com/office/drawing/2014/main" id="{F2E0FEB7-B09D-497B-9E21-0D534F0D22AE}"/>
              </a:ext>
            </a:extLst>
          </p:cNvPr>
          <p:cNvSpPr/>
          <p:nvPr/>
        </p:nvSpPr>
        <p:spPr>
          <a:xfrm>
            <a:off x="10010294" y="3293478"/>
            <a:ext cx="1698755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ight Arrow 30">
            <a:extLst>
              <a:ext uri="{FF2B5EF4-FFF2-40B4-BE49-F238E27FC236}">
                <a16:creationId xmlns:a16="http://schemas.microsoft.com/office/drawing/2014/main" id="{DCFEECE6-5BCA-4E98-A83D-802B3BC9F728}"/>
              </a:ext>
            </a:extLst>
          </p:cNvPr>
          <p:cNvSpPr/>
          <p:nvPr/>
        </p:nvSpPr>
        <p:spPr>
          <a:xfrm>
            <a:off x="2695618" y="5987642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ight Arrow 30">
            <a:extLst>
              <a:ext uri="{FF2B5EF4-FFF2-40B4-BE49-F238E27FC236}">
                <a16:creationId xmlns:a16="http://schemas.microsoft.com/office/drawing/2014/main" id="{546BE15C-9E84-46DC-9B7C-A57DACD1BAD4}"/>
              </a:ext>
            </a:extLst>
          </p:cNvPr>
          <p:cNvSpPr/>
          <p:nvPr/>
        </p:nvSpPr>
        <p:spPr>
          <a:xfrm>
            <a:off x="672803" y="5808492"/>
            <a:ext cx="371981" cy="190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ight Arrow 30">
            <a:extLst>
              <a:ext uri="{FF2B5EF4-FFF2-40B4-BE49-F238E27FC236}">
                <a16:creationId xmlns:a16="http://schemas.microsoft.com/office/drawing/2014/main" id="{278C8511-2295-4DC1-B425-18B23C621541}"/>
              </a:ext>
            </a:extLst>
          </p:cNvPr>
          <p:cNvSpPr/>
          <p:nvPr/>
        </p:nvSpPr>
        <p:spPr>
          <a:xfrm>
            <a:off x="11401272" y="5726579"/>
            <a:ext cx="307777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Arrow 30">
            <a:extLst>
              <a:ext uri="{FF2B5EF4-FFF2-40B4-BE49-F238E27FC236}">
                <a16:creationId xmlns:a16="http://schemas.microsoft.com/office/drawing/2014/main" id="{668BE808-03E7-474B-A2A5-401F7564C154}"/>
              </a:ext>
            </a:extLst>
          </p:cNvPr>
          <p:cNvSpPr/>
          <p:nvPr/>
        </p:nvSpPr>
        <p:spPr>
          <a:xfrm>
            <a:off x="688982" y="470461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Big messy online art exhibition.</a:t>
            </a:r>
            <a:endParaRPr lang="en-GB" sz="12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75F7FCE-7AEE-4579-B87A-BFE8F8AFBA6D}"/>
              </a:ext>
            </a:extLst>
          </p:cNvPr>
          <p:cNvSpPr txBox="1"/>
          <p:nvPr/>
        </p:nvSpPr>
        <p:spPr>
          <a:xfrm>
            <a:off x="5160413" y="5612475"/>
            <a:ext cx="1281437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Recognise</a:t>
            </a:r>
          </a:p>
          <a:p>
            <a:r>
              <a:rPr lang="en-GB" sz="1200" dirty="0"/>
              <a:t>Sort foods into those that are healthy and unhealthy.</a:t>
            </a:r>
          </a:p>
        </p:txBody>
      </p:sp>
      <p:sp>
        <p:nvSpPr>
          <p:cNvPr id="46" name="Right Arrow 30">
            <a:extLst>
              <a:ext uri="{FF2B5EF4-FFF2-40B4-BE49-F238E27FC236}">
                <a16:creationId xmlns:a16="http://schemas.microsoft.com/office/drawing/2014/main" id="{C9950F49-C8DB-47FC-BE4D-032574C717F4}"/>
              </a:ext>
            </a:extLst>
          </p:cNvPr>
          <p:cNvSpPr/>
          <p:nvPr/>
        </p:nvSpPr>
        <p:spPr>
          <a:xfrm>
            <a:off x="4756609" y="5990251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ight Arrow 30">
            <a:extLst>
              <a:ext uri="{FF2B5EF4-FFF2-40B4-BE49-F238E27FC236}">
                <a16:creationId xmlns:a16="http://schemas.microsoft.com/office/drawing/2014/main" id="{A0483120-23E5-4A99-818B-CABF5FE90170}"/>
              </a:ext>
            </a:extLst>
          </p:cNvPr>
          <p:cNvSpPr/>
          <p:nvPr/>
        </p:nvSpPr>
        <p:spPr>
          <a:xfrm>
            <a:off x="2751663" y="4699608"/>
            <a:ext cx="8957386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BE02596-7A8D-4C5A-ADE3-161775A3EABE}"/>
              </a:ext>
            </a:extLst>
          </p:cNvPr>
          <p:cNvSpPr txBox="1"/>
          <p:nvPr/>
        </p:nvSpPr>
        <p:spPr>
          <a:xfrm>
            <a:off x="6913338" y="5594530"/>
            <a:ext cx="1281437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Work safely</a:t>
            </a:r>
          </a:p>
          <a:p>
            <a:r>
              <a:rPr lang="en-GB" sz="1200" dirty="0"/>
              <a:t>Follow a recipe to make something using food that melt.</a:t>
            </a:r>
          </a:p>
        </p:txBody>
      </p:sp>
      <p:sp>
        <p:nvSpPr>
          <p:cNvPr id="58" name="Right Arrow 30">
            <a:extLst>
              <a:ext uri="{FF2B5EF4-FFF2-40B4-BE49-F238E27FC236}">
                <a16:creationId xmlns:a16="http://schemas.microsoft.com/office/drawing/2014/main" id="{28241A4F-90F5-4242-AF6D-450C98AC713D}"/>
              </a:ext>
            </a:extLst>
          </p:cNvPr>
          <p:cNvSpPr/>
          <p:nvPr/>
        </p:nvSpPr>
        <p:spPr>
          <a:xfrm>
            <a:off x="6464611" y="600208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B8753AA-86F2-43BF-9088-B31C4B23E5CA}"/>
              </a:ext>
            </a:extLst>
          </p:cNvPr>
          <p:cNvSpPr txBox="1"/>
          <p:nvPr/>
        </p:nvSpPr>
        <p:spPr>
          <a:xfrm>
            <a:off x="8675307" y="5583600"/>
            <a:ext cx="1379889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Produce</a:t>
            </a:r>
          </a:p>
          <a:p>
            <a:r>
              <a:rPr lang="en-GB" sz="1200" dirty="0"/>
              <a:t>Design and help to set up a messy mud kitchen.</a:t>
            </a:r>
          </a:p>
        </p:txBody>
      </p:sp>
      <p:sp>
        <p:nvSpPr>
          <p:cNvPr id="60" name="Right Arrow 30">
            <a:extLst>
              <a:ext uri="{FF2B5EF4-FFF2-40B4-BE49-F238E27FC236}">
                <a16:creationId xmlns:a16="http://schemas.microsoft.com/office/drawing/2014/main" id="{59EF057B-1636-4861-8EC0-0D7648367356}"/>
              </a:ext>
            </a:extLst>
          </p:cNvPr>
          <p:cNvSpPr/>
          <p:nvPr/>
        </p:nvSpPr>
        <p:spPr>
          <a:xfrm>
            <a:off x="8217536" y="604152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6672284-DEEF-4AA5-BFD3-92C43377F213}"/>
              </a:ext>
            </a:extLst>
          </p:cNvPr>
          <p:cNvSpPr txBox="1"/>
          <p:nvPr/>
        </p:nvSpPr>
        <p:spPr>
          <a:xfrm>
            <a:off x="4563551" y="910091"/>
            <a:ext cx="1026721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Test</a:t>
            </a:r>
          </a:p>
          <a:p>
            <a:r>
              <a:rPr lang="en-GB" sz="1200" dirty="0"/>
              <a:t>Explore which produce makes the best bubbles.</a:t>
            </a:r>
          </a:p>
        </p:txBody>
      </p:sp>
      <p:sp>
        <p:nvSpPr>
          <p:cNvPr id="47" name="Right Arrow 30">
            <a:extLst>
              <a:ext uri="{FF2B5EF4-FFF2-40B4-BE49-F238E27FC236}">
                <a16:creationId xmlns:a16="http://schemas.microsoft.com/office/drawing/2014/main" id="{AE4E2167-E036-489F-9789-8E9022800EA5}"/>
              </a:ext>
            </a:extLst>
          </p:cNvPr>
          <p:cNvSpPr/>
          <p:nvPr/>
        </p:nvSpPr>
        <p:spPr>
          <a:xfrm>
            <a:off x="4120063" y="136734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FEF22AE-E99B-49C7-8D9D-69D62FEDE345}"/>
              </a:ext>
            </a:extLst>
          </p:cNvPr>
          <p:cNvSpPr txBox="1"/>
          <p:nvPr/>
        </p:nvSpPr>
        <p:spPr>
          <a:xfrm>
            <a:off x="6050807" y="910091"/>
            <a:ext cx="1026721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Find out</a:t>
            </a:r>
          </a:p>
          <a:p>
            <a:r>
              <a:rPr lang="en-GB" sz="1200" dirty="0"/>
              <a:t>Make ice cream in a bag.</a:t>
            </a:r>
          </a:p>
        </p:txBody>
      </p:sp>
      <p:sp>
        <p:nvSpPr>
          <p:cNvPr id="49" name="Right Arrow 30">
            <a:extLst>
              <a:ext uri="{FF2B5EF4-FFF2-40B4-BE49-F238E27FC236}">
                <a16:creationId xmlns:a16="http://schemas.microsoft.com/office/drawing/2014/main" id="{FCFCEF0D-6362-45CD-9D7B-CC72DA9AC38D}"/>
              </a:ext>
            </a:extLst>
          </p:cNvPr>
          <p:cNvSpPr/>
          <p:nvPr/>
        </p:nvSpPr>
        <p:spPr>
          <a:xfrm>
            <a:off x="5607794" y="137040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67C16B8-D555-49F2-92CD-751C72F5712C}"/>
              </a:ext>
            </a:extLst>
          </p:cNvPr>
          <p:cNvSpPr txBox="1"/>
          <p:nvPr/>
        </p:nvSpPr>
        <p:spPr>
          <a:xfrm>
            <a:off x="7513710" y="905157"/>
            <a:ext cx="1026721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Describe</a:t>
            </a:r>
          </a:p>
          <a:p>
            <a:r>
              <a:rPr lang="en-GB" sz="1200" dirty="0"/>
              <a:t>Make flavoured bread dough.</a:t>
            </a:r>
          </a:p>
        </p:txBody>
      </p:sp>
      <p:sp>
        <p:nvSpPr>
          <p:cNvPr id="51" name="Right Arrow 30">
            <a:extLst>
              <a:ext uri="{FF2B5EF4-FFF2-40B4-BE49-F238E27FC236}">
                <a16:creationId xmlns:a16="http://schemas.microsoft.com/office/drawing/2014/main" id="{51E9D021-8C9C-4FBA-813C-6AF9C17DEFD4}"/>
              </a:ext>
            </a:extLst>
          </p:cNvPr>
          <p:cNvSpPr/>
          <p:nvPr/>
        </p:nvSpPr>
        <p:spPr>
          <a:xfrm>
            <a:off x="7070460" y="1355879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98E069B-A296-4684-BFF9-8D1AF9433CD1}"/>
              </a:ext>
            </a:extLst>
          </p:cNvPr>
          <p:cNvSpPr txBox="1"/>
          <p:nvPr/>
        </p:nvSpPr>
        <p:spPr>
          <a:xfrm>
            <a:off x="6023562" y="2772475"/>
            <a:ext cx="1020482" cy="10464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Choose</a:t>
            </a:r>
          </a:p>
          <a:p>
            <a:r>
              <a:rPr lang="en-GB" sz="1200" dirty="0"/>
              <a:t>Experiment with art and craft materials.</a:t>
            </a:r>
          </a:p>
        </p:txBody>
      </p:sp>
      <p:sp>
        <p:nvSpPr>
          <p:cNvPr id="53" name="Right Arrow 30">
            <a:extLst>
              <a:ext uri="{FF2B5EF4-FFF2-40B4-BE49-F238E27FC236}">
                <a16:creationId xmlns:a16="http://schemas.microsoft.com/office/drawing/2014/main" id="{6A379960-26EA-4630-96D3-B68EA86DDA67}"/>
              </a:ext>
            </a:extLst>
          </p:cNvPr>
          <p:cNvSpPr/>
          <p:nvPr/>
        </p:nvSpPr>
        <p:spPr>
          <a:xfrm>
            <a:off x="5586050" y="323076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7DB465-F96B-4FA2-B9AF-DFC8F1211D64}"/>
              </a:ext>
            </a:extLst>
          </p:cNvPr>
          <p:cNvSpPr txBox="1"/>
          <p:nvPr/>
        </p:nvSpPr>
        <p:spPr>
          <a:xfrm>
            <a:off x="7475792" y="2978608"/>
            <a:ext cx="1020482" cy="6771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Mix</a:t>
            </a:r>
          </a:p>
          <a:p>
            <a:r>
              <a:rPr lang="en-GB" sz="1200" dirty="0"/>
              <a:t>Explore how paint mixes.</a:t>
            </a:r>
          </a:p>
        </p:txBody>
      </p:sp>
      <p:sp>
        <p:nvSpPr>
          <p:cNvPr id="55" name="Right Arrow 30">
            <a:extLst>
              <a:ext uri="{FF2B5EF4-FFF2-40B4-BE49-F238E27FC236}">
                <a16:creationId xmlns:a16="http://schemas.microsoft.com/office/drawing/2014/main" id="{BB2CD943-45D9-4B5F-B2AA-EC60CA3BA676}"/>
              </a:ext>
            </a:extLst>
          </p:cNvPr>
          <p:cNvSpPr/>
          <p:nvPr/>
        </p:nvSpPr>
        <p:spPr>
          <a:xfrm>
            <a:off x="7046935" y="324899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DF834A5-A9AC-4EBE-A1F1-1C43F8DF76D5}"/>
              </a:ext>
            </a:extLst>
          </p:cNvPr>
          <p:cNvSpPr txBox="1"/>
          <p:nvPr/>
        </p:nvSpPr>
        <p:spPr>
          <a:xfrm>
            <a:off x="8983573" y="905157"/>
            <a:ext cx="1026721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Explore</a:t>
            </a:r>
          </a:p>
          <a:p>
            <a:r>
              <a:rPr lang="en-GB" sz="1200" dirty="0"/>
              <a:t>Explore liquids that don’t mix.</a:t>
            </a:r>
          </a:p>
        </p:txBody>
      </p:sp>
      <p:sp>
        <p:nvSpPr>
          <p:cNvPr id="62" name="Right Arrow 30">
            <a:extLst>
              <a:ext uri="{FF2B5EF4-FFF2-40B4-BE49-F238E27FC236}">
                <a16:creationId xmlns:a16="http://schemas.microsoft.com/office/drawing/2014/main" id="{400007CF-6BEF-4DD9-A654-09D25BCF31DB}"/>
              </a:ext>
            </a:extLst>
          </p:cNvPr>
          <p:cNvSpPr/>
          <p:nvPr/>
        </p:nvSpPr>
        <p:spPr>
          <a:xfrm>
            <a:off x="8557715" y="137040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16B7152-8A9E-44BB-AFA1-B356E19DB738}"/>
              </a:ext>
            </a:extLst>
          </p:cNvPr>
          <p:cNvSpPr txBox="1"/>
          <p:nvPr/>
        </p:nvSpPr>
        <p:spPr>
          <a:xfrm>
            <a:off x="8956809" y="2732865"/>
            <a:ext cx="1020482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Create</a:t>
            </a:r>
          </a:p>
          <a:p>
            <a:r>
              <a:rPr lang="en-GB" sz="1200" dirty="0"/>
              <a:t>Explore the properties and consistency of clay.</a:t>
            </a:r>
          </a:p>
        </p:txBody>
      </p:sp>
      <p:sp>
        <p:nvSpPr>
          <p:cNvPr id="64" name="Right Arrow 30">
            <a:extLst>
              <a:ext uri="{FF2B5EF4-FFF2-40B4-BE49-F238E27FC236}">
                <a16:creationId xmlns:a16="http://schemas.microsoft.com/office/drawing/2014/main" id="{F834B1A1-8010-463C-8146-2EFF0DFA42B3}"/>
              </a:ext>
            </a:extLst>
          </p:cNvPr>
          <p:cNvSpPr/>
          <p:nvPr/>
        </p:nvSpPr>
        <p:spPr>
          <a:xfrm>
            <a:off x="8519371" y="3281066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4116841-ACAC-4081-A33E-99DDF7C5C41E}"/>
              </a:ext>
            </a:extLst>
          </p:cNvPr>
          <p:cNvSpPr txBox="1"/>
          <p:nvPr/>
        </p:nvSpPr>
        <p:spPr>
          <a:xfrm>
            <a:off x="10516746" y="5287845"/>
            <a:ext cx="866734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Work safely</a:t>
            </a:r>
          </a:p>
          <a:p>
            <a:r>
              <a:rPr lang="en-GB" sz="1200" dirty="0"/>
              <a:t>Create rainbow jelly</a:t>
            </a:r>
          </a:p>
        </p:txBody>
      </p:sp>
      <p:sp>
        <p:nvSpPr>
          <p:cNvPr id="66" name="Right Arrow 30">
            <a:extLst>
              <a:ext uri="{FF2B5EF4-FFF2-40B4-BE49-F238E27FC236}">
                <a16:creationId xmlns:a16="http://schemas.microsoft.com/office/drawing/2014/main" id="{8964992A-AD6F-42AA-A228-80D58694200D}"/>
              </a:ext>
            </a:extLst>
          </p:cNvPr>
          <p:cNvSpPr/>
          <p:nvPr/>
        </p:nvSpPr>
        <p:spPr>
          <a:xfrm>
            <a:off x="10072988" y="5930417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F13875D-A0F7-4745-BC54-0F8677EEB9F9}"/>
              </a:ext>
            </a:extLst>
          </p:cNvPr>
          <p:cNvSpPr txBox="1"/>
          <p:nvPr/>
        </p:nvSpPr>
        <p:spPr>
          <a:xfrm>
            <a:off x="10328578" y="905157"/>
            <a:ext cx="1026721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Use</a:t>
            </a:r>
          </a:p>
          <a:p>
            <a:r>
              <a:rPr lang="en-GB" sz="1200" dirty="0"/>
              <a:t>Reflect on and choose a favourite, explain why and how to do it.</a:t>
            </a:r>
          </a:p>
        </p:txBody>
      </p:sp>
      <p:sp>
        <p:nvSpPr>
          <p:cNvPr id="68" name="Right Arrow 30">
            <a:extLst>
              <a:ext uri="{FF2B5EF4-FFF2-40B4-BE49-F238E27FC236}">
                <a16:creationId xmlns:a16="http://schemas.microsoft.com/office/drawing/2014/main" id="{DAB1E856-15E1-471F-B502-F66BD0A63B62}"/>
              </a:ext>
            </a:extLst>
          </p:cNvPr>
          <p:cNvSpPr/>
          <p:nvPr/>
        </p:nvSpPr>
        <p:spPr>
          <a:xfrm>
            <a:off x="10010293" y="1384695"/>
            <a:ext cx="325077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606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BA3F578-C8CD-41FA-BC80-E3220AE54E2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365759" y="108741"/>
            <a:ext cx="11740292" cy="6474938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B1856B69-DD11-4AA2-AC49-13DB43AA27D2}"/>
              </a:ext>
            </a:extLst>
          </p:cNvPr>
          <p:cNvSpPr txBox="1"/>
          <p:nvPr/>
        </p:nvSpPr>
        <p:spPr>
          <a:xfrm rot="16200000">
            <a:off x="9397187" y="3163274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Express event – Big, messy online art exhibition.</a:t>
            </a:r>
            <a:endParaRPr lang="en-GB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EB2477-5A49-40B8-B54B-BB3574AA3626}"/>
              </a:ext>
            </a:extLst>
          </p:cNvPr>
          <p:cNvSpPr txBox="1"/>
          <p:nvPr/>
        </p:nvSpPr>
        <p:spPr>
          <a:xfrm rot="16200000">
            <a:off x="-2035327" y="3189475"/>
            <a:ext cx="510995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Memorable experience – messy </a:t>
            </a:r>
            <a:r>
              <a:rPr lang="en-GB" sz="1400"/>
              <a:t>mixtures morning.  </a:t>
            </a:r>
            <a:endParaRPr lang="en-GB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ACB036-DEAE-4793-86FA-216A731482E3}"/>
              </a:ext>
            </a:extLst>
          </p:cNvPr>
          <p:cNvSpPr txBox="1"/>
          <p:nvPr/>
        </p:nvSpPr>
        <p:spPr>
          <a:xfrm>
            <a:off x="870907" y="461663"/>
            <a:ext cx="1074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Computing</a:t>
            </a:r>
            <a:endParaRPr lang="en-GB" sz="1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1B692E-F58A-4507-8C5A-B407BD15FC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1354EF-D038-4F6B-ADF9-91DCB405B7D0}"/>
              </a:ext>
            </a:extLst>
          </p:cNvPr>
          <p:cNvSpPr txBox="1"/>
          <p:nvPr/>
        </p:nvSpPr>
        <p:spPr>
          <a:xfrm>
            <a:off x="262597" y="108741"/>
            <a:ext cx="40947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Muck, mess and mixtures – My Learning Journey.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888FA7-48B0-416C-BA78-0C9E70DAF669}"/>
              </a:ext>
            </a:extLst>
          </p:cNvPr>
          <p:cNvSpPr txBox="1"/>
          <p:nvPr/>
        </p:nvSpPr>
        <p:spPr>
          <a:xfrm>
            <a:off x="1050370" y="905157"/>
            <a:ext cx="1618402" cy="11079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Organise, store, manipulate and retrieve</a:t>
            </a:r>
          </a:p>
          <a:p>
            <a:r>
              <a:rPr lang="en-GB" sz="1200" dirty="0">
                <a:solidFill>
                  <a:schemeClr val="tx1"/>
                </a:solidFill>
              </a:rPr>
              <a:t>Create a dough ball animation.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C70252-26B8-4ABC-AB0F-3A52272DFBBB}"/>
              </a:ext>
            </a:extLst>
          </p:cNvPr>
          <p:cNvSpPr txBox="1"/>
          <p:nvPr/>
        </p:nvSpPr>
        <p:spPr>
          <a:xfrm>
            <a:off x="3082677" y="910091"/>
            <a:ext cx="1618402" cy="1292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Organise, store, manipulate and retrieve</a:t>
            </a:r>
          </a:p>
          <a:p>
            <a:r>
              <a:rPr lang="en-GB" sz="1200" dirty="0"/>
              <a:t>Create a </a:t>
            </a:r>
            <a:r>
              <a:rPr lang="en-GB" sz="1200" dirty="0" err="1"/>
              <a:t>powerpoint</a:t>
            </a:r>
            <a:r>
              <a:rPr lang="en-GB" sz="1200" dirty="0"/>
              <a:t> presentation to show what has been learnt.</a:t>
            </a:r>
          </a:p>
        </p:txBody>
      </p:sp>
      <p:sp>
        <p:nvSpPr>
          <p:cNvPr id="25" name="Right Arrow 30">
            <a:extLst>
              <a:ext uri="{FF2B5EF4-FFF2-40B4-BE49-F238E27FC236}">
                <a16:creationId xmlns:a16="http://schemas.microsoft.com/office/drawing/2014/main" id="{D1BBA314-6C36-4684-B9D1-45C558D32EAE}"/>
              </a:ext>
            </a:extLst>
          </p:cNvPr>
          <p:cNvSpPr/>
          <p:nvPr/>
        </p:nvSpPr>
        <p:spPr>
          <a:xfrm>
            <a:off x="648971" y="1391668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>
            <a:extLst>
              <a:ext uri="{FF2B5EF4-FFF2-40B4-BE49-F238E27FC236}">
                <a16:creationId xmlns:a16="http://schemas.microsoft.com/office/drawing/2014/main" id="{24C108DA-1C68-4760-B4FD-C373141B680E}"/>
              </a:ext>
            </a:extLst>
          </p:cNvPr>
          <p:cNvSpPr/>
          <p:nvPr/>
        </p:nvSpPr>
        <p:spPr>
          <a:xfrm>
            <a:off x="2656712" y="1357555"/>
            <a:ext cx="425966" cy="1939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30">
            <a:extLst>
              <a:ext uri="{FF2B5EF4-FFF2-40B4-BE49-F238E27FC236}">
                <a16:creationId xmlns:a16="http://schemas.microsoft.com/office/drawing/2014/main" id="{1EB149E6-C799-4F89-9385-86093F915B07}"/>
              </a:ext>
            </a:extLst>
          </p:cNvPr>
          <p:cNvSpPr/>
          <p:nvPr/>
        </p:nvSpPr>
        <p:spPr>
          <a:xfrm>
            <a:off x="4701079" y="1355879"/>
            <a:ext cx="6881321" cy="2078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956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287</Words>
  <Application>Microsoft Office PowerPoint</Application>
  <PresentationFormat>Widescreen</PresentationFormat>
  <Paragraphs>55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Whitworth</dc:creator>
  <cp:lastModifiedBy>liz.whitworth85@btinternet.com</cp:lastModifiedBy>
  <cp:revision>28</cp:revision>
  <dcterms:created xsi:type="dcterms:W3CDTF">2018-09-06T19:06:18Z</dcterms:created>
  <dcterms:modified xsi:type="dcterms:W3CDTF">2021-03-28T19:48:21Z</dcterms:modified>
</cp:coreProperties>
</file>