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108" y="-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06/09/2018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B77AD6-C7E6-43F5-8C8D-F833EADB5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 trans="28000" pressure="1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5760" y="352425"/>
            <a:ext cx="11563643" cy="615315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Dinosaur hunt around the school</a:t>
            </a:r>
            <a:r>
              <a:rPr lang="en-GB" sz="12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Dinosaur Planet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History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Suggest ideas and ask questions</a:t>
            </a:r>
          </a:p>
          <a:p>
            <a:r>
              <a:rPr lang="en-GB" sz="1200" dirty="0"/>
              <a:t>Explore fossils, what they look and feel like and what they once were.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8" y="910091"/>
            <a:ext cx="1618402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Explore a historical figure</a:t>
            </a:r>
          </a:p>
          <a:p>
            <a:r>
              <a:rPr lang="en-GB" sz="1200" dirty="0"/>
              <a:t>Find out information about Mary Anning.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B24933-ABD2-4F17-94A4-E2D3FDC41686}"/>
              </a:ext>
            </a:extLst>
          </p:cNvPr>
          <p:cNvSpPr txBox="1"/>
          <p:nvPr/>
        </p:nvSpPr>
        <p:spPr>
          <a:xfrm>
            <a:off x="5114986" y="905157"/>
            <a:ext cx="1618402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 similarities and differences</a:t>
            </a:r>
          </a:p>
          <a:p>
            <a:r>
              <a:rPr lang="en-GB" sz="1200" dirty="0"/>
              <a:t>Explore what life was like during the age of the dinosaurs.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26B67C-7EBA-4CAC-92CC-B59213C2916B}"/>
              </a:ext>
            </a:extLst>
          </p:cNvPr>
          <p:cNvSpPr txBox="1"/>
          <p:nvPr/>
        </p:nvSpPr>
        <p:spPr>
          <a:xfrm>
            <a:off x="7207018" y="882822"/>
            <a:ext cx="1618402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Suggest ideas and ask questions</a:t>
            </a:r>
          </a:p>
          <a:p>
            <a:r>
              <a:rPr lang="en-GB" sz="1200" dirty="0"/>
              <a:t>Explore how and why the dinosaurs died out.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F615DF-4178-4D4D-B516-0CCDB367CFD0}"/>
              </a:ext>
            </a:extLst>
          </p:cNvPr>
          <p:cNvSpPr txBox="1"/>
          <p:nvPr/>
        </p:nvSpPr>
        <p:spPr>
          <a:xfrm>
            <a:off x="9299050" y="882822"/>
            <a:ext cx="161840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 information</a:t>
            </a:r>
          </a:p>
          <a:p>
            <a:r>
              <a:rPr lang="en-GB" sz="1200" dirty="0"/>
              <a:t>Present the information that has been discovered.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78932" y="23161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8907" y="272557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Classify and sort</a:t>
            </a:r>
          </a:p>
          <a:p>
            <a:r>
              <a:rPr lang="en-GB" sz="1200" dirty="0"/>
              <a:t>Draw, label and research about reptiles.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3082678" y="272557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 </a:t>
            </a:r>
          </a:p>
          <a:p>
            <a:r>
              <a:rPr lang="en-GB" sz="1200" dirty="0"/>
              <a:t>Sort teeth into those from a herbivore and a carnivore.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5174710" y="2760113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/>
              <a:t>Identify the main parts of a dinosaur skeleton.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0D6D08-9C1A-4271-A050-6709C760267D}"/>
              </a:ext>
            </a:extLst>
          </p:cNvPr>
          <p:cNvSpPr txBox="1"/>
          <p:nvPr/>
        </p:nvSpPr>
        <p:spPr>
          <a:xfrm>
            <a:off x="7291897" y="2760113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/>
              <a:t>Search for plants that lived during the age of the dinosaurs.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6" y="3770255"/>
            <a:ext cx="161840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050370" y="4201729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Create a large scale dinosaur, talking about what has been created.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4DB146-2D84-4076-ADC9-BB0A3289EE03}"/>
              </a:ext>
            </a:extLst>
          </p:cNvPr>
          <p:cNvSpPr txBox="1"/>
          <p:nvPr/>
        </p:nvSpPr>
        <p:spPr>
          <a:xfrm>
            <a:off x="3131077" y="4185779"/>
            <a:ext cx="1618402" cy="4924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Make a dinosaur egg.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E11B09-6026-48DC-945F-D6B9E1526669}"/>
              </a:ext>
            </a:extLst>
          </p:cNvPr>
          <p:cNvSpPr txBox="1"/>
          <p:nvPr/>
        </p:nvSpPr>
        <p:spPr>
          <a:xfrm>
            <a:off x="5174710" y="4201729"/>
            <a:ext cx="1618402" cy="4924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Make dinosaur fossils.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878932" y="5166489"/>
            <a:ext cx="2252145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50370" y="5572032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 and explain</a:t>
            </a:r>
          </a:p>
          <a:p>
            <a:r>
              <a:rPr lang="en-GB" sz="1200" dirty="0"/>
              <a:t>Create a ‘</a:t>
            </a:r>
            <a:r>
              <a:rPr lang="en-GB" sz="1200" dirty="0" err="1"/>
              <a:t>sockasaurus</a:t>
            </a:r>
            <a:r>
              <a:rPr lang="en-GB" sz="1200" dirty="0"/>
              <a:t> Rex’.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088027-E54A-42D8-83CA-AA8C2454AC91}"/>
              </a:ext>
            </a:extLst>
          </p:cNvPr>
          <p:cNvSpPr txBox="1"/>
          <p:nvPr/>
        </p:nvSpPr>
        <p:spPr>
          <a:xfrm>
            <a:off x="3083041" y="5612475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 and explain</a:t>
            </a:r>
          </a:p>
          <a:p>
            <a:r>
              <a:rPr lang="en-GB" sz="1200" dirty="0"/>
              <a:t>Hold a class dinosaur party (including food).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689020" y="134216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30">
            <a:extLst>
              <a:ext uri="{FF2B5EF4-FFF2-40B4-BE49-F238E27FC236}">
                <a16:creationId xmlns:a16="http://schemas.microsoft.com/office/drawing/2014/main" id="{831ADD0E-3489-42BF-ACA9-342E65A61252}"/>
              </a:ext>
            </a:extLst>
          </p:cNvPr>
          <p:cNvSpPr/>
          <p:nvPr/>
        </p:nvSpPr>
        <p:spPr>
          <a:xfrm>
            <a:off x="6767013" y="1336491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30">
            <a:extLst>
              <a:ext uri="{FF2B5EF4-FFF2-40B4-BE49-F238E27FC236}">
                <a16:creationId xmlns:a16="http://schemas.microsoft.com/office/drawing/2014/main" id="{FA766D83-E876-4231-833D-E37D9518EF9A}"/>
              </a:ext>
            </a:extLst>
          </p:cNvPr>
          <p:cNvSpPr/>
          <p:nvPr/>
        </p:nvSpPr>
        <p:spPr>
          <a:xfrm>
            <a:off x="8844100" y="127836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0760" y="305949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705111" y="305949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720382" y="306108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6839773" y="306108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AB8E8AE5-D49E-4F0B-B3A6-30F89E3A879E}"/>
              </a:ext>
            </a:extLst>
          </p:cNvPr>
          <p:cNvSpPr/>
          <p:nvPr/>
        </p:nvSpPr>
        <p:spPr>
          <a:xfrm>
            <a:off x="4773835" y="437323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ight Arrow 30">
            <a:extLst>
              <a:ext uri="{FF2B5EF4-FFF2-40B4-BE49-F238E27FC236}">
                <a16:creationId xmlns:a16="http://schemas.microsoft.com/office/drawing/2014/main" id="{A8FC8840-BEB6-4597-A4E9-935ECA1D6D49}"/>
              </a:ext>
            </a:extLst>
          </p:cNvPr>
          <p:cNvSpPr/>
          <p:nvPr/>
        </p:nvSpPr>
        <p:spPr>
          <a:xfrm>
            <a:off x="2690411" y="43641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53474" y="57172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58240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ight Arrow 30">
            <a:extLst>
              <a:ext uri="{FF2B5EF4-FFF2-40B4-BE49-F238E27FC236}">
                <a16:creationId xmlns:a16="http://schemas.microsoft.com/office/drawing/2014/main" id="{278C8511-2295-4DC1-B425-18B23C621541}"/>
              </a:ext>
            </a:extLst>
          </p:cNvPr>
          <p:cNvSpPr/>
          <p:nvPr/>
        </p:nvSpPr>
        <p:spPr>
          <a:xfrm>
            <a:off x="4720381" y="5801372"/>
            <a:ext cx="6780733" cy="2276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ight Arrow 30">
            <a:extLst>
              <a:ext uri="{FF2B5EF4-FFF2-40B4-BE49-F238E27FC236}">
                <a16:creationId xmlns:a16="http://schemas.microsoft.com/office/drawing/2014/main" id="{0B9D2878-6300-4AF5-9B1C-74EA8330514A}"/>
              </a:ext>
            </a:extLst>
          </p:cNvPr>
          <p:cNvSpPr/>
          <p:nvPr/>
        </p:nvSpPr>
        <p:spPr>
          <a:xfrm>
            <a:off x="6809511" y="4361431"/>
            <a:ext cx="4708949" cy="196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ight Arrow 30">
            <a:extLst>
              <a:ext uri="{FF2B5EF4-FFF2-40B4-BE49-F238E27FC236}">
                <a16:creationId xmlns:a16="http://schemas.microsoft.com/office/drawing/2014/main" id="{9BAFF0F9-2C92-4F04-82E1-892948132E2B}"/>
              </a:ext>
            </a:extLst>
          </p:cNvPr>
          <p:cNvSpPr/>
          <p:nvPr/>
        </p:nvSpPr>
        <p:spPr>
          <a:xfrm>
            <a:off x="8956998" y="3066022"/>
            <a:ext cx="2544117" cy="1813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ight Arrow 30">
            <a:extLst>
              <a:ext uri="{FF2B5EF4-FFF2-40B4-BE49-F238E27FC236}">
                <a16:creationId xmlns:a16="http://schemas.microsoft.com/office/drawing/2014/main" id="{BD9667D3-315C-41F4-8ADB-A55F631E2ACC}"/>
              </a:ext>
            </a:extLst>
          </p:cNvPr>
          <p:cNvSpPr/>
          <p:nvPr/>
        </p:nvSpPr>
        <p:spPr>
          <a:xfrm>
            <a:off x="10928647" y="1247396"/>
            <a:ext cx="589814" cy="196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1260" y="437323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185189" y="3157353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Dinosaur movie premiere </a:t>
            </a:r>
            <a:r>
              <a:rPr lang="en-GB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B77AD6-C7E6-43F5-8C8D-F833EADB5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 trans="28000" pressure="1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5760" y="352425"/>
            <a:ext cx="11563643" cy="615315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Dinosaur hunt around the school</a:t>
            </a:r>
            <a:r>
              <a:rPr lang="en-GB" sz="1200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Give instructions</a:t>
            </a:r>
          </a:p>
          <a:p>
            <a:r>
              <a:rPr lang="en-GB" sz="1200" dirty="0"/>
              <a:t>Program a floor turtle to visit a dinosaur world.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8" y="910091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Follow instructions</a:t>
            </a:r>
          </a:p>
          <a:p>
            <a:r>
              <a:rPr lang="en-GB" sz="1200" dirty="0"/>
              <a:t>Create a dinosaur movie.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78932" y="23161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8907" y="2725577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Find and name</a:t>
            </a:r>
          </a:p>
          <a:p>
            <a:r>
              <a:rPr lang="en-GB" sz="1200" dirty="0"/>
              <a:t>Identify animals that are at risk of extinction and mark where they live on a map.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422635F5-6884-4B5A-9D10-4E0D24558660}"/>
              </a:ext>
            </a:extLst>
          </p:cNvPr>
          <p:cNvSpPr/>
          <p:nvPr/>
        </p:nvSpPr>
        <p:spPr>
          <a:xfrm>
            <a:off x="636717" y="317289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7570ECA1-4F99-4F54-934A-68136BF0DF3A}"/>
              </a:ext>
            </a:extLst>
          </p:cNvPr>
          <p:cNvSpPr/>
          <p:nvPr/>
        </p:nvSpPr>
        <p:spPr>
          <a:xfrm>
            <a:off x="648236" y="120540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D357A600-59A6-45C6-A1F5-8A6C92A02E7F}"/>
              </a:ext>
            </a:extLst>
          </p:cNvPr>
          <p:cNvSpPr/>
          <p:nvPr/>
        </p:nvSpPr>
        <p:spPr>
          <a:xfrm>
            <a:off x="2699765" y="3151830"/>
            <a:ext cx="8855518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30">
            <a:extLst>
              <a:ext uri="{FF2B5EF4-FFF2-40B4-BE49-F238E27FC236}">
                <a16:creationId xmlns:a16="http://schemas.microsoft.com/office/drawing/2014/main" id="{F9CEC707-2A74-4B47-B0E2-B2DCBF0B3B92}"/>
              </a:ext>
            </a:extLst>
          </p:cNvPr>
          <p:cNvSpPr/>
          <p:nvPr/>
        </p:nvSpPr>
        <p:spPr>
          <a:xfrm>
            <a:off x="2687309" y="110843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30">
            <a:extLst>
              <a:ext uri="{FF2B5EF4-FFF2-40B4-BE49-F238E27FC236}">
                <a16:creationId xmlns:a16="http://schemas.microsoft.com/office/drawing/2014/main" id="{A6EAB188-7160-4988-B8CB-C9D69393ABE1}"/>
              </a:ext>
            </a:extLst>
          </p:cNvPr>
          <p:cNvSpPr/>
          <p:nvPr/>
        </p:nvSpPr>
        <p:spPr>
          <a:xfrm>
            <a:off x="4724912" y="1122363"/>
            <a:ext cx="6793550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B67663-FA95-447E-A1DC-4910E539EEE7}"/>
              </a:ext>
            </a:extLst>
          </p:cNvPr>
          <p:cNvSpPr txBox="1"/>
          <p:nvPr/>
        </p:nvSpPr>
        <p:spPr>
          <a:xfrm rot="16200000">
            <a:off x="9220539" y="31894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Dinosaur movie premiere </a:t>
            </a:r>
            <a:r>
              <a:rPr lang="en-GB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1563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251</Words>
  <Application>Microsoft Office PowerPoint</Application>
  <PresentationFormat>Widescreen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Liz Whitworth</cp:lastModifiedBy>
  <cp:revision>7</cp:revision>
  <dcterms:created xsi:type="dcterms:W3CDTF">2018-09-06T19:06:18Z</dcterms:created>
  <dcterms:modified xsi:type="dcterms:W3CDTF">2018-09-06T20:06:26Z</dcterms:modified>
</cp:coreProperties>
</file>