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0058A1-45E5-4282-A972-96B090841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DC81C37-73D3-4BB3-9A12-1679CA956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6181C52-7550-4E22-B513-C303144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04/11/2019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322CC75-230D-43DE-98F5-3F716F2A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6C59B5D-D69F-4260-B3EA-D2CA06D9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15425DD-CD16-4195-8B2E-301411BE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8EE6F4F-3848-480E-9CC0-E86D94414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CABDBB0-A3AD-4705-AF2C-747669BE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04/11/2019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648C9F1-D8F7-4C5D-B289-8E2F65A6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71FA7A5-5A93-4102-8047-EEF61341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CA3500-4861-4B8D-A5B0-C3E05B59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7892994-3691-4233-9009-BFB52B399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8244BE0-9E85-4F7E-A4F0-59ADBDCD7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04/11/2019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CF3147C-32AC-4112-866E-E949FABD3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9738F48-8279-452F-9EC7-25FFDB32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50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367B0B-4117-4E5B-BEF0-FCB2FA7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1B852D1-6A34-4BDF-A871-1B60854E26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E9B716-B1D9-4286-90CD-EF287D1F9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75F4DF5-C4E1-4692-80C5-458E23FF3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04/11/2019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D096DC5-5D08-45F3-84E3-1A891ED6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CD0F32C-46B8-48AA-A0DC-4097F9310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3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638549-7008-41BB-A9F2-D30A8BA5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BA96681-3ED8-4C6A-883F-6A43E22E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DB97E34-1AA4-4663-B818-BFCE4021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7F256F2-7D40-4DD9-AC73-D5DB027170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EF17DEB-7B79-49E4-A579-D63D69BC0B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C4A40E8-4EF4-4E7D-B664-F7B34D2B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04/11/2019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1AF1463-368F-480C-A53E-6A773849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E94FD06A-BC37-4C5F-96CB-84AC413A2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8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26A946-76B6-4183-938F-C9B2150B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09B0A7F-5BAA-49CD-93DB-DA8B4B191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04/11/2019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197B9A62-0BBD-453B-9EDC-69C804E2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2E07D9B-6016-41F9-9120-359F5E5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9FE0DD0-2AA1-4536-B77E-362EF503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04/11/2019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7D38391-E89B-4CF9-88CF-030DBEA2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B3025E94-91DD-48BE-8E96-1E69C992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10CAA2-D2E1-410B-B4BD-791ED94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CB72A8D-AD84-4B03-AFBF-5122C3A2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D90BECC-B2F0-4549-98B6-70DF307B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ECA2A61-2843-469A-953F-F73A7C84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04/11/2019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318FF0C-7EAE-4464-9730-60C39C996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1E2B805-4F37-439B-9034-27F75403A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18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0B7083-A855-4402-87C2-37450C334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CFD8D69A-DF57-4FCF-AD07-28A1AE690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A8E4E38-0D3E-4EC6-8632-61CD3AB1B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17CC895-E507-4310-8433-D981944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04/11/2019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076CE1D-D224-444F-824B-20CA58894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2C00F27-2F36-49EE-A7D2-9483C228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2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921FDF-CC1F-44F5-91E9-3FE81479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85C9FCF-0ED7-4999-9ADF-6B7AAE7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EBF3DB7-BEBD-465E-9ACA-42467344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04/11/2019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A21B23B-689A-4336-8A2E-68876026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822D13E-6F66-4C35-9528-20044C85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3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32AEB09C-79AB-4E98-8D1E-E6574ED7C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5CC9FDC-17B7-4470-9C17-FBC396AA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E40632D-31A6-459A-AE2A-85DDA042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04/11/2019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B8FDC98-95EE-4CCE-A561-CC4035AF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C2B8A65-03DA-474D-B80B-CD2A8B79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0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9C5A94A-BCE7-4A23-8FF2-AE3F09AE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A792873-F08C-4AF0-B533-CFD24B1BD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2A078FB-2589-4F15-8DF6-3C31E2A55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8626A-9B3F-4BC4-A185-26891C7C36DF}" type="datetimeFigureOut">
              <a:rPr lang="en-GB" smtClean="0"/>
              <a:t>04/11/2019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43A5769-DC19-4F8E-B0B8-09726B8C1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E25EE60-01D5-4D3E-9576-584E9CCBC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8BEDE2B-312D-4351-8C86-FB9C4E6CC41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335180" y="176762"/>
            <a:ext cx="11740291" cy="631912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74648" y="3388416"/>
            <a:ext cx="9144000" cy="165576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8EB2477-5A49-40B8-B54B-BB3574AA3626}"/>
              </a:ext>
            </a:extLst>
          </p:cNvPr>
          <p:cNvSpPr txBox="1"/>
          <p:nvPr/>
        </p:nvSpPr>
        <p:spPr>
          <a:xfrm rot="16200000">
            <a:off x="-2147758" y="3077044"/>
            <a:ext cx="533481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superhero hunt.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A1354EF-D038-4F6B-ADF9-91DCB405B7D0}"/>
              </a:ext>
            </a:extLst>
          </p:cNvPr>
          <p:cNvSpPr txBox="1"/>
          <p:nvPr/>
        </p:nvSpPr>
        <p:spPr>
          <a:xfrm>
            <a:off x="262596" y="108741"/>
            <a:ext cx="44471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Superheroes–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Computing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3888FA7-48B0-416C-BA78-0C9E70DAF669}"/>
              </a:ext>
            </a:extLst>
          </p:cNvPr>
          <p:cNvSpPr txBox="1"/>
          <p:nvPr/>
        </p:nvSpPr>
        <p:spPr>
          <a:xfrm>
            <a:off x="1041242" y="847718"/>
            <a:ext cx="1238801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Format</a:t>
            </a:r>
            <a:endParaRPr lang="en-GB" sz="14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Watch superhero films and clips to create an image montage.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1C70252-26B8-4ABC-AB0F-3A52272DFBBB}"/>
              </a:ext>
            </a:extLst>
          </p:cNvPr>
          <p:cNvSpPr txBox="1"/>
          <p:nvPr/>
        </p:nvSpPr>
        <p:spPr>
          <a:xfrm>
            <a:off x="2829495" y="654249"/>
            <a:ext cx="925215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Edit</a:t>
            </a:r>
          </a:p>
          <a:p>
            <a:r>
              <a:rPr lang="en-GB" sz="1200" dirty="0"/>
              <a:t>Edit an image to show us a superhero.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5AF7707C-50BA-4ED4-8EDE-AC6FE351ED53}"/>
              </a:ext>
            </a:extLst>
          </p:cNvPr>
          <p:cNvSpPr txBox="1"/>
          <p:nvPr/>
        </p:nvSpPr>
        <p:spPr>
          <a:xfrm>
            <a:off x="876505" y="2304742"/>
            <a:ext cx="888553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PE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5874C73B-E7FB-44BE-AE40-3C59F803CFB2}"/>
              </a:ext>
            </a:extLst>
          </p:cNvPr>
          <p:cNvSpPr txBox="1"/>
          <p:nvPr/>
        </p:nvSpPr>
        <p:spPr>
          <a:xfrm>
            <a:off x="1066506" y="2676555"/>
            <a:ext cx="1213538" cy="1261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Control and co-ordination</a:t>
            </a:r>
          </a:p>
          <a:p>
            <a:r>
              <a:rPr lang="en-GB" sz="1200" dirty="0"/>
              <a:t>Move like a superhero using the environment.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F650A3A7-8A78-40D5-8A31-35FE64F2BDB6}"/>
              </a:ext>
            </a:extLst>
          </p:cNvPr>
          <p:cNvSpPr txBox="1"/>
          <p:nvPr/>
        </p:nvSpPr>
        <p:spPr>
          <a:xfrm>
            <a:off x="2716286" y="2428111"/>
            <a:ext cx="1020482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Move</a:t>
            </a:r>
          </a:p>
          <a:p>
            <a:r>
              <a:rPr lang="en-GB" sz="1200" dirty="0"/>
              <a:t>Match actions with sounds created and recorded.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62C6DD3E-4FBD-4B83-B6E3-3D2F91C5D596}"/>
              </a:ext>
            </a:extLst>
          </p:cNvPr>
          <p:cNvSpPr txBox="1"/>
          <p:nvPr/>
        </p:nvSpPr>
        <p:spPr>
          <a:xfrm>
            <a:off x="4032480" y="2477248"/>
            <a:ext cx="102048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Perform</a:t>
            </a:r>
          </a:p>
          <a:p>
            <a:r>
              <a:rPr lang="en-GB" sz="1200" dirty="0"/>
              <a:t>Create a slow motion movement sequence.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C6364756-6015-4D51-B3E2-B65A3CDDD1B9}"/>
              </a:ext>
            </a:extLst>
          </p:cNvPr>
          <p:cNvSpPr txBox="1"/>
          <p:nvPr/>
        </p:nvSpPr>
        <p:spPr>
          <a:xfrm>
            <a:off x="885786" y="4072376"/>
            <a:ext cx="91802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Music</a:t>
            </a:r>
            <a:endParaRPr lang="en-GB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6F6D00A5-F90F-4FBA-B0C6-8F0377D7A9FC}"/>
              </a:ext>
            </a:extLst>
          </p:cNvPr>
          <p:cNvSpPr txBox="1"/>
          <p:nvPr/>
        </p:nvSpPr>
        <p:spPr>
          <a:xfrm>
            <a:off x="1124175" y="4475957"/>
            <a:ext cx="280523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Make</a:t>
            </a:r>
          </a:p>
          <a:p>
            <a:r>
              <a:rPr lang="en-GB" sz="1200" dirty="0"/>
              <a:t>Experiment with percussion instruments to make superhero sounds.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5DAB6B0E-B241-466F-858C-9A2D3B493135}"/>
              </a:ext>
            </a:extLst>
          </p:cNvPr>
          <p:cNvSpPr txBox="1"/>
          <p:nvPr/>
        </p:nvSpPr>
        <p:spPr>
          <a:xfrm>
            <a:off x="1018304" y="5358106"/>
            <a:ext cx="107124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PSHE</a:t>
            </a:r>
            <a:endParaRPr lang="en-GB" sz="12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7C823F53-D8BC-4EAA-A4D6-4D7FAFDE2BB1}"/>
              </a:ext>
            </a:extLst>
          </p:cNvPr>
          <p:cNvSpPr txBox="1"/>
          <p:nvPr/>
        </p:nvSpPr>
        <p:spPr>
          <a:xfrm>
            <a:off x="1048385" y="5808491"/>
            <a:ext cx="2200214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Take part</a:t>
            </a:r>
          </a:p>
          <a:p>
            <a:r>
              <a:rPr lang="en-GB" sz="1200" dirty="0"/>
              <a:t>Sort characters into heroes and villains.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xmlns="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xmlns="" id="{24C108DA-1C68-4760-B4FD-C373141B680E}"/>
              </a:ext>
            </a:extLst>
          </p:cNvPr>
          <p:cNvSpPr/>
          <p:nvPr/>
        </p:nvSpPr>
        <p:spPr>
          <a:xfrm>
            <a:off x="2318640" y="1194726"/>
            <a:ext cx="476309" cy="2193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xmlns="" id="{D876F577-983B-4FAE-BEEC-5331BB859596}"/>
              </a:ext>
            </a:extLst>
          </p:cNvPr>
          <p:cNvSpPr/>
          <p:nvPr/>
        </p:nvSpPr>
        <p:spPr>
          <a:xfrm>
            <a:off x="672803" y="32699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xmlns="" id="{5272CBF1-F670-4A36-8125-9EA4C04A6347}"/>
              </a:ext>
            </a:extLst>
          </p:cNvPr>
          <p:cNvSpPr/>
          <p:nvPr/>
        </p:nvSpPr>
        <p:spPr>
          <a:xfrm>
            <a:off x="2301350" y="327529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xmlns="" id="{AEEE94AA-EFB8-4B2B-96D2-962262748DE7}"/>
              </a:ext>
            </a:extLst>
          </p:cNvPr>
          <p:cNvSpPr/>
          <p:nvPr/>
        </p:nvSpPr>
        <p:spPr>
          <a:xfrm>
            <a:off x="3754710" y="3060798"/>
            <a:ext cx="290754" cy="2126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xmlns="" id="{DCFEECE6-5BCA-4E98-A83D-802B3BC9F728}"/>
              </a:ext>
            </a:extLst>
          </p:cNvPr>
          <p:cNvSpPr/>
          <p:nvPr/>
        </p:nvSpPr>
        <p:spPr>
          <a:xfrm>
            <a:off x="10506053" y="6059880"/>
            <a:ext cx="1202993" cy="2228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0">
            <a:extLst>
              <a:ext uri="{FF2B5EF4-FFF2-40B4-BE49-F238E27FC236}">
                <a16:creationId xmlns:a16="http://schemas.microsoft.com/office/drawing/2014/main" xmlns="" id="{546BE15C-9E84-46DC-9B7C-A57DACD1BAD4}"/>
              </a:ext>
            </a:extLst>
          </p:cNvPr>
          <p:cNvSpPr/>
          <p:nvPr/>
        </p:nvSpPr>
        <p:spPr>
          <a:xfrm>
            <a:off x="672803" y="5808492"/>
            <a:ext cx="371981" cy="1901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30">
            <a:extLst>
              <a:ext uri="{FF2B5EF4-FFF2-40B4-BE49-F238E27FC236}">
                <a16:creationId xmlns:a16="http://schemas.microsoft.com/office/drawing/2014/main" xmlns="" id="{668BE808-03E7-474B-A2A5-401F7564C154}"/>
              </a:ext>
            </a:extLst>
          </p:cNvPr>
          <p:cNvSpPr/>
          <p:nvPr/>
        </p:nvSpPr>
        <p:spPr>
          <a:xfrm>
            <a:off x="688982" y="470461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Superhero routine and sharing of work. </a:t>
            </a:r>
            <a:endParaRPr lang="en-GB" sz="1200" dirty="0"/>
          </a:p>
        </p:txBody>
      </p:sp>
      <p:sp>
        <p:nvSpPr>
          <p:cNvPr id="56" name="Right Arrow 30">
            <a:extLst>
              <a:ext uri="{FF2B5EF4-FFF2-40B4-BE49-F238E27FC236}">
                <a16:creationId xmlns:a16="http://schemas.microsoft.com/office/drawing/2014/main" xmlns="" id="{A0483120-23E5-4A99-818B-CABF5FE90170}"/>
              </a:ext>
            </a:extLst>
          </p:cNvPr>
          <p:cNvSpPr/>
          <p:nvPr/>
        </p:nvSpPr>
        <p:spPr>
          <a:xfrm>
            <a:off x="3945387" y="4712417"/>
            <a:ext cx="7824198" cy="195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B6672284-DEEF-4AA5-BFD3-92C43377F213}"/>
              </a:ext>
            </a:extLst>
          </p:cNvPr>
          <p:cNvSpPr txBox="1"/>
          <p:nvPr/>
        </p:nvSpPr>
        <p:spPr>
          <a:xfrm>
            <a:off x="4251043" y="460791"/>
            <a:ext cx="1129926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Understand </a:t>
            </a:r>
          </a:p>
          <a:p>
            <a:r>
              <a:rPr lang="en-GB" sz="1200" dirty="0"/>
              <a:t>Learn about how to keep safe when using the internet.</a:t>
            </a:r>
          </a:p>
        </p:txBody>
      </p:sp>
      <p:sp>
        <p:nvSpPr>
          <p:cNvPr id="47" name="Right Arrow 30">
            <a:extLst>
              <a:ext uri="{FF2B5EF4-FFF2-40B4-BE49-F238E27FC236}">
                <a16:creationId xmlns:a16="http://schemas.microsoft.com/office/drawing/2014/main" xmlns="" id="{AE4E2167-E036-489F-9789-8E9022800EA5}"/>
              </a:ext>
            </a:extLst>
          </p:cNvPr>
          <p:cNvSpPr/>
          <p:nvPr/>
        </p:nvSpPr>
        <p:spPr>
          <a:xfrm>
            <a:off x="3754710" y="993059"/>
            <a:ext cx="469475" cy="2367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ight Arrow 30">
            <a:extLst>
              <a:ext uri="{FF2B5EF4-FFF2-40B4-BE49-F238E27FC236}">
                <a16:creationId xmlns:a16="http://schemas.microsoft.com/office/drawing/2014/main" xmlns="" id="{FCFCEF0D-6362-45CD-9D7B-CC72DA9AC38D}"/>
              </a:ext>
            </a:extLst>
          </p:cNvPr>
          <p:cNvSpPr/>
          <p:nvPr/>
        </p:nvSpPr>
        <p:spPr>
          <a:xfrm>
            <a:off x="5381437" y="1073346"/>
            <a:ext cx="468386" cy="2382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098E069B-A296-4684-BFF9-8D1AF9433CD1}"/>
              </a:ext>
            </a:extLst>
          </p:cNvPr>
          <p:cNvSpPr txBox="1"/>
          <p:nvPr/>
        </p:nvSpPr>
        <p:spPr>
          <a:xfrm>
            <a:off x="5523598" y="2248079"/>
            <a:ext cx="1363457" cy="1261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Control and co-ordination</a:t>
            </a:r>
          </a:p>
          <a:p>
            <a:r>
              <a:rPr lang="en-GB" sz="1200" dirty="0"/>
              <a:t>Play superhero games listening carefully to instructions.</a:t>
            </a:r>
          </a:p>
        </p:txBody>
      </p:sp>
      <p:sp>
        <p:nvSpPr>
          <p:cNvPr id="53" name="Right Arrow 30">
            <a:extLst>
              <a:ext uri="{FF2B5EF4-FFF2-40B4-BE49-F238E27FC236}">
                <a16:creationId xmlns:a16="http://schemas.microsoft.com/office/drawing/2014/main" xmlns="" id="{6A379960-26EA-4630-96D3-B68EA86DDA67}"/>
              </a:ext>
            </a:extLst>
          </p:cNvPr>
          <p:cNvSpPr/>
          <p:nvPr/>
        </p:nvSpPr>
        <p:spPr>
          <a:xfrm>
            <a:off x="5056074" y="2918869"/>
            <a:ext cx="486364" cy="2382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ADF834A5-A9AC-4EBE-A1F1-1C43F8DF76D5}"/>
              </a:ext>
            </a:extLst>
          </p:cNvPr>
          <p:cNvSpPr txBox="1"/>
          <p:nvPr/>
        </p:nvSpPr>
        <p:spPr>
          <a:xfrm>
            <a:off x="5897910" y="654249"/>
            <a:ext cx="1237917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Show</a:t>
            </a:r>
          </a:p>
          <a:p>
            <a:r>
              <a:rPr lang="en-GB" sz="1200" dirty="0"/>
              <a:t>Search for information based on the emergency services.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99CA689E-8A56-43FA-951F-05A589523CD8}"/>
              </a:ext>
            </a:extLst>
          </p:cNvPr>
          <p:cNvSpPr txBox="1"/>
          <p:nvPr/>
        </p:nvSpPr>
        <p:spPr>
          <a:xfrm>
            <a:off x="7649832" y="788327"/>
            <a:ext cx="1274869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Complete</a:t>
            </a:r>
          </a:p>
          <a:p>
            <a:r>
              <a:rPr lang="en-GB" sz="1200" dirty="0"/>
              <a:t>Use computer software to create a superhero..</a:t>
            </a:r>
          </a:p>
        </p:txBody>
      </p:sp>
      <p:sp>
        <p:nvSpPr>
          <p:cNvPr id="55" name="Right Arrow 30">
            <a:extLst>
              <a:ext uri="{FF2B5EF4-FFF2-40B4-BE49-F238E27FC236}">
                <a16:creationId xmlns:a16="http://schemas.microsoft.com/office/drawing/2014/main" xmlns="" id="{8F5AFF3D-7801-4667-B028-8E91F72CC372}"/>
              </a:ext>
            </a:extLst>
          </p:cNvPr>
          <p:cNvSpPr/>
          <p:nvPr/>
        </p:nvSpPr>
        <p:spPr>
          <a:xfrm>
            <a:off x="7135827" y="1194726"/>
            <a:ext cx="514005" cy="202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Arrow 30">
            <a:extLst>
              <a:ext uri="{FF2B5EF4-FFF2-40B4-BE49-F238E27FC236}">
                <a16:creationId xmlns:a16="http://schemas.microsoft.com/office/drawing/2014/main" xmlns="" id="{A7C90610-C928-4ECE-A260-B68DE58168F1}"/>
              </a:ext>
            </a:extLst>
          </p:cNvPr>
          <p:cNvSpPr/>
          <p:nvPr/>
        </p:nvSpPr>
        <p:spPr>
          <a:xfrm>
            <a:off x="8924702" y="1269802"/>
            <a:ext cx="2845340" cy="1937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30">
            <a:extLst>
              <a:ext uri="{FF2B5EF4-FFF2-40B4-BE49-F238E27FC236}">
                <a16:creationId xmlns:a16="http://schemas.microsoft.com/office/drawing/2014/main" xmlns="" id="{A65A91BE-679E-4F07-85AC-796ED6645015}"/>
              </a:ext>
            </a:extLst>
          </p:cNvPr>
          <p:cNvSpPr/>
          <p:nvPr/>
        </p:nvSpPr>
        <p:spPr>
          <a:xfrm>
            <a:off x="3262347" y="602698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0F9AB5AD-7C01-4CFB-A997-FCE7DA3F7E23}"/>
              </a:ext>
            </a:extLst>
          </p:cNvPr>
          <p:cNvSpPr txBox="1"/>
          <p:nvPr/>
        </p:nvSpPr>
        <p:spPr>
          <a:xfrm>
            <a:off x="3679121" y="5818776"/>
            <a:ext cx="1823037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Take part</a:t>
            </a:r>
          </a:p>
          <a:p>
            <a:r>
              <a:rPr lang="en-GB" sz="1200" dirty="0"/>
              <a:t>Discuss what makes someone a real life hero.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xmlns="" id="{3BA585CB-D23C-4547-A61E-CB1584ECCE2A}"/>
              </a:ext>
            </a:extLst>
          </p:cNvPr>
          <p:cNvSpPr txBox="1"/>
          <p:nvPr/>
        </p:nvSpPr>
        <p:spPr>
          <a:xfrm>
            <a:off x="7358567" y="2307592"/>
            <a:ext cx="1002027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Control</a:t>
            </a:r>
          </a:p>
          <a:p>
            <a:r>
              <a:rPr lang="en-GB" sz="1200" dirty="0"/>
              <a:t>Carry out a superhero rescue exploring movement,.</a:t>
            </a:r>
          </a:p>
        </p:txBody>
      </p:sp>
      <p:sp>
        <p:nvSpPr>
          <p:cNvPr id="78" name="Right Arrow 30">
            <a:extLst>
              <a:ext uri="{FF2B5EF4-FFF2-40B4-BE49-F238E27FC236}">
                <a16:creationId xmlns:a16="http://schemas.microsoft.com/office/drawing/2014/main" xmlns="" id="{70F6B121-638E-4141-89DE-163BCCCC5D8D}"/>
              </a:ext>
            </a:extLst>
          </p:cNvPr>
          <p:cNvSpPr/>
          <p:nvPr/>
        </p:nvSpPr>
        <p:spPr>
          <a:xfrm>
            <a:off x="6907498" y="2835467"/>
            <a:ext cx="456658" cy="2237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xmlns="" id="{42EF1F06-61B0-4615-A516-5893304FE55C}"/>
              </a:ext>
            </a:extLst>
          </p:cNvPr>
          <p:cNvSpPr txBox="1"/>
          <p:nvPr/>
        </p:nvSpPr>
        <p:spPr>
          <a:xfrm>
            <a:off x="5962368" y="5803645"/>
            <a:ext cx="2260438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Take part</a:t>
            </a:r>
          </a:p>
          <a:p>
            <a:r>
              <a:rPr lang="en-GB" sz="1200" dirty="0"/>
              <a:t>Create a rescue scene using small world figures.</a:t>
            </a:r>
          </a:p>
        </p:txBody>
      </p:sp>
      <p:sp>
        <p:nvSpPr>
          <p:cNvPr id="80" name="Right Arrow 30">
            <a:extLst>
              <a:ext uri="{FF2B5EF4-FFF2-40B4-BE49-F238E27FC236}">
                <a16:creationId xmlns:a16="http://schemas.microsoft.com/office/drawing/2014/main" xmlns="" id="{504B75D8-3A83-4E20-AC3E-A6813EE5ECD4}"/>
              </a:ext>
            </a:extLst>
          </p:cNvPr>
          <p:cNvSpPr/>
          <p:nvPr/>
        </p:nvSpPr>
        <p:spPr>
          <a:xfrm>
            <a:off x="5519966" y="602362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xmlns="" id="{64187115-2616-4DCF-A0EC-30A906290B19}"/>
              </a:ext>
            </a:extLst>
          </p:cNvPr>
          <p:cNvSpPr txBox="1"/>
          <p:nvPr/>
        </p:nvSpPr>
        <p:spPr>
          <a:xfrm>
            <a:off x="8888169" y="2436960"/>
            <a:ext cx="875789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Create</a:t>
            </a:r>
          </a:p>
          <a:p>
            <a:r>
              <a:rPr lang="en-GB" sz="1200" dirty="0"/>
              <a:t>Develop ideas for a superhero routine.</a:t>
            </a:r>
          </a:p>
        </p:txBody>
      </p:sp>
      <p:sp>
        <p:nvSpPr>
          <p:cNvPr id="70" name="Right Arrow 30">
            <a:extLst>
              <a:ext uri="{FF2B5EF4-FFF2-40B4-BE49-F238E27FC236}">
                <a16:creationId xmlns:a16="http://schemas.microsoft.com/office/drawing/2014/main" xmlns="" id="{89775009-724A-4860-8DCB-D1AA5C237BF0}"/>
              </a:ext>
            </a:extLst>
          </p:cNvPr>
          <p:cNvSpPr/>
          <p:nvPr/>
        </p:nvSpPr>
        <p:spPr>
          <a:xfrm>
            <a:off x="8391902" y="2781244"/>
            <a:ext cx="488049" cy="2167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xmlns="" id="{E65BC194-4CCC-462E-8FDB-3C86740ABB2E}"/>
              </a:ext>
            </a:extLst>
          </p:cNvPr>
          <p:cNvSpPr txBox="1"/>
          <p:nvPr/>
        </p:nvSpPr>
        <p:spPr>
          <a:xfrm>
            <a:off x="10253434" y="2439559"/>
            <a:ext cx="1020482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Create</a:t>
            </a:r>
          </a:p>
          <a:p>
            <a:r>
              <a:rPr lang="en-GB" sz="1200" dirty="0"/>
              <a:t>Create and perform a whole class superhero routine.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C168FB5F-5CFD-42D1-B5CC-76464D624506}"/>
              </a:ext>
            </a:extLst>
          </p:cNvPr>
          <p:cNvSpPr txBox="1"/>
          <p:nvPr/>
        </p:nvSpPr>
        <p:spPr>
          <a:xfrm>
            <a:off x="8683016" y="5800221"/>
            <a:ext cx="1823037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Suggest</a:t>
            </a:r>
          </a:p>
          <a:p>
            <a:r>
              <a:rPr lang="en-GB" sz="1200" dirty="0"/>
              <a:t>Reflect on the project exploring all that has been learnt..</a:t>
            </a:r>
          </a:p>
        </p:txBody>
      </p:sp>
      <p:sp>
        <p:nvSpPr>
          <p:cNvPr id="63" name="Right Arrow 30">
            <a:extLst>
              <a:ext uri="{FF2B5EF4-FFF2-40B4-BE49-F238E27FC236}">
                <a16:creationId xmlns:a16="http://schemas.microsoft.com/office/drawing/2014/main" xmlns="" id="{889F35A7-7E3A-4EB8-B1C4-146C465C4005}"/>
              </a:ext>
            </a:extLst>
          </p:cNvPr>
          <p:cNvSpPr/>
          <p:nvPr/>
        </p:nvSpPr>
        <p:spPr>
          <a:xfrm>
            <a:off x="8268279" y="604180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ight Arrow 30">
            <a:extLst>
              <a:ext uri="{FF2B5EF4-FFF2-40B4-BE49-F238E27FC236}">
                <a16:creationId xmlns:a16="http://schemas.microsoft.com/office/drawing/2014/main" xmlns="" id="{8B9DB7E3-B793-4A3C-A31C-4B156019E239}"/>
              </a:ext>
            </a:extLst>
          </p:cNvPr>
          <p:cNvSpPr/>
          <p:nvPr/>
        </p:nvSpPr>
        <p:spPr>
          <a:xfrm>
            <a:off x="9751268" y="2879021"/>
            <a:ext cx="488049" cy="2167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6" name="Right Arrow 30">
            <a:extLst>
              <a:ext uri="{FF2B5EF4-FFF2-40B4-BE49-F238E27FC236}">
                <a16:creationId xmlns:a16="http://schemas.microsoft.com/office/drawing/2014/main" xmlns="" id="{429745D3-267A-4BF0-9E83-FEA476DB53D4}"/>
              </a:ext>
            </a:extLst>
          </p:cNvPr>
          <p:cNvSpPr/>
          <p:nvPr/>
        </p:nvSpPr>
        <p:spPr>
          <a:xfrm>
            <a:off x="11327499" y="2871998"/>
            <a:ext cx="456658" cy="2237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160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A72D050B-F45E-4948-9693-F28FB7AB375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365760" y="205216"/>
            <a:ext cx="11740291" cy="6319122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Superhero routine and sharing of work.</a:t>
            </a: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8EB2477-5A49-40B8-B54B-BB3574AA3626}"/>
              </a:ext>
            </a:extLst>
          </p:cNvPr>
          <p:cNvSpPr txBox="1"/>
          <p:nvPr/>
        </p:nvSpPr>
        <p:spPr>
          <a:xfrm rot="16200000">
            <a:off x="-2142442" y="3082359"/>
            <a:ext cx="532418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Superhero hunt..</a:t>
            </a:r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36871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Art and Design</a:t>
            </a:r>
            <a:endParaRPr lang="en-GB" sz="1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40947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Superheroes – My Learning Journey.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>
                <a:solidFill>
                  <a:schemeClr val="tx1"/>
                </a:solidFill>
              </a:rPr>
              <a:t>Draw a superhero using modelling materials.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xmlns="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xmlns="" id="{1EB149E6-C799-4F89-9385-86093F915B07}"/>
              </a:ext>
            </a:extLst>
          </p:cNvPr>
          <p:cNvSpPr/>
          <p:nvPr/>
        </p:nvSpPr>
        <p:spPr>
          <a:xfrm>
            <a:off x="2668773" y="1323975"/>
            <a:ext cx="8913628" cy="2397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0230451-E31C-4434-9E8A-677DECCDEF8D}"/>
              </a:ext>
            </a:extLst>
          </p:cNvPr>
          <p:cNvSpPr txBox="1"/>
          <p:nvPr/>
        </p:nvSpPr>
        <p:spPr>
          <a:xfrm>
            <a:off x="861954" y="2036451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History</a:t>
            </a:r>
            <a:endParaRPr lang="en-GB" sz="1200" b="1" dirty="0"/>
          </a:p>
        </p:txBody>
      </p:sp>
      <p:sp>
        <p:nvSpPr>
          <p:cNvPr id="12" name="Right Arrow 30">
            <a:extLst>
              <a:ext uri="{FF2B5EF4-FFF2-40B4-BE49-F238E27FC236}">
                <a16:creationId xmlns:a16="http://schemas.microsoft.com/office/drawing/2014/main" xmlns="" id="{3955244E-93F2-4933-9EFF-327B3BF3586A}"/>
              </a:ext>
            </a:extLst>
          </p:cNvPr>
          <p:cNvSpPr/>
          <p:nvPr/>
        </p:nvSpPr>
        <p:spPr>
          <a:xfrm>
            <a:off x="679289" y="273187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58A341E2-953F-44E1-85D3-5668E8613FA8}"/>
              </a:ext>
            </a:extLst>
          </p:cNvPr>
          <p:cNvSpPr txBox="1"/>
          <p:nvPr/>
        </p:nvSpPr>
        <p:spPr>
          <a:xfrm>
            <a:off x="1105255" y="2471213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Sequence</a:t>
            </a:r>
          </a:p>
          <a:p>
            <a:r>
              <a:rPr lang="en-GB" sz="1200" dirty="0">
                <a:solidFill>
                  <a:schemeClr val="tx1"/>
                </a:solidFill>
              </a:rPr>
              <a:t>Listen to and sequence the story of Florence Nightingale. </a:t>
            </a:r>
          </a:p>
        </p:txBody>
      </p:sp>
      <p:sp>
        <p:nvSpPr>
          <p:cNvPr id="14" name="Right Arrow 30">
            <a:extLst>
              <a:ext uri="{FF2B5EF4-FFF2-40B4-BE49-F238E27FC236}">
                <a16:creationId xmlns:a16="http://schemas.microsoft.com/office/drawing/2014/main" xmlns="" id="{8C74CFE7-2E6E-49A7-B027-05CA9F25DADB}"/>
              </a:ext>
            </a:extLst>
          </p:cNvPr>
          <p:cNvSpPr/>
          <p:nvPr/>
        </p:nvSpPr>
        <p:spPr>
          <a:xfrm>
            <a:off x="2723657" y="2708950"/>
            <a:ext cx="8913628" cy="2397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B67235E-7E22-4F63-AE76-4E218EFB5369}"/>
              </a:ext>
            </a:extLst>
          </p:cNvPr>
          <p:cNvSpPr txBox="1"/>
          <p:nvPr/>
        </p:nvSpPr>
        <p:spPr>
          <a:xfrm>
            <a:off x="878638" y="3513849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Science</a:t>
            </a:r>
            <a:endParaRPr lang="en-GB" sz="12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DF789E31-650A-4164-93AB-6B3D4F88DE39}"/>
              </a:ext>
            </a:extLst>
          </p:cNvPr>
          <p:cNvSpPr txBox="1"/>
          <p:nvPr/>
        </p:nvSpPr>
        <p:spPr>
          <a:xfrm>
            <a:off x="1144289" y="3968036"/>
            <a:ext cx="161840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>
                <a:solidFill>
                  <a:schemeClr val="tx1"/>
                </a:solidFill>
              </a:rPr>
              <a:t>Investigate the senses in our bodies.</a:t>
            </a:r>
          </a:p>
        </p:txBody>
      </p:sp>
      <p:sp>
        <p:nvSpPr>
          <p:cNvPr id="18" name="Right Arrow 30">
            <a:extLst>
              <a:ext uri="{FF2B5EF4-FFF2-40B4-BE49-F238E27FC236}">
                <a16:creationId xmlns:a16="http://schemas.microsoft.com/office/drawing/2014/main" xmlns="" id="{918B0C51-4879-4BB9-85A6-3A0D05F81FDB}"/>
              </a:ext>
            </a:extLst>
          </p:cNvPr>
          <p:cNvSpPr/>
          <p:nvPr/>
        </p:nvSpPr>
        <p:spPr>
          <a:xfrm>
            <a:off x="700216" y="4258851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D814F34F-271A-473B-B8FD-AA964ADAEA84}"/>
              </a:ext>
            </a:extLst>
          </p:cNvPr>
          <p:cNvSpPr txBox="1"/>
          <p:nvPr/>
        </p:nvSpPr>
        <p:spPr>
          <a:xfrm>
            <a:off x="941245" y="4816747"/>
            <a:ext cx="2066997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Design and Technology</a:t>
            </a:r>
            <a:endParaRPr lang="en-GB" sz="1200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5636A7F9-D8F1-4515-B664-0C9BFCE84162}"/>
              </a:ext>
            </a:extLst>
          </p:cNvPr>
          <p:cNvSpPr txBox="1"/>
          <p:nvPr/>
        </p:nvSpPr>
        <p:spPr>
          <a:xfrm>
            <a:off x="1127605" y="5257800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</a:t>
            </a:r>
          </a:p>
          <a:p>
            <a:r>
              <a:rPr lang="en-GB" sz="1200" dirty="0">
                <a:solidFill>
                  <a:schemeClr val="tx1"/>
                </a:solidFill>
              </a:rPr>
              <a:t>Taste distinctive flavoured food. Create a plate </a:t>
            </a:r>
            <a:r>
              <a:rPr lang="en-GB" sz="1200" dirty="0" smtClean="0">
                <a:solidFill>
                  <a:schemeClr val="tx1"/>
                </a:solidFill>
              </a:rPr>
              <a:t> of food  for </a:t>
            </a:r>
            <a:r>
              <a:rPr lang="en-GB" sz="1200" dirty="0">
                <a:solidFill>
                  <a:schemeClr val="tx1"/>
                </a:solidFill>
              </a:rPr>
              <a:t>a superhero. </a:t>
            </a:r>
          </a:p>
        </p:txBody>
      </p:sp>
      <p:sp>
        <p:nvSpPr>
          <p:cNvPr id="21" name="Right Arrow 30">
            <a:extLst>
              <a:ext uri="{FF2B5EF4-FFF2-40B4-BE49-F238E27FC236}">
                <a16:creationId xmlns:a16="http://schemas.microsoft.com/office/drawing/2014/main" xmlns="" id="{BA50C8F7-B604-408F-B312-F8E9B8EC357A}"/>
              </a:ext>
            </a:extLst>
          </p:cNvPr>
          <p:cNvSpPr/>
          <p:nvPr/>
        </p:nvSpPr>
        <p:spPr>
          <a:xfrm>
            <a:off x="712746" y="5488488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FF2079AA-8B28-4778-B140-8DD80BD68B50}"/>
              </a:ext>
            </a:extLst>
          </p:cNvPr>
          <p:cNvSpPr txBox="1"/>
          <p:nvPr/>
        </p:nvSpPr>
        <p:spPr>
          <a:xfrm>
            <a:off x="3188657" y="5257800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</a:t>
            </a:r>
          </a:p>
          <a:p>
            <a:r>
              <a:rPr lang="en-GB" sz="1200" dirty="0">
                <a:solidFill>
                  <a:schemeClr val="tx1"/>
                </a:solidFill>
              </a:rPr>
              <a:t>Look at superhero </a:t>
            </a:r>
            <a:r>
              <a:rPr lang="en-GB" sz="1200" dirty="0" smtClean="0">
                <a:solidFill>
                  <a:schemeClr val="tx1"/>
                </a:solidFill>
              </a:rPr>
              <a:t>masks  </a:t>
            </a:r>
            <a:r>
              <a:rPr lang="en-GB" sz="1200" dirty="0">
                <a:solidFill>
                  <a:schemeClr val="tx1"/>
                </a:solidFill>
              </a:rPr>
              <a:t>explaining likes and dislikes before making our own.</a:t>
            </a:r>
          </a:p>
        </p:txBody>
      </p:sp>
      <p:sp>
        <p:nvSpPr>
          <p:cNvPr id="23" name="Right Arrow 30">
            <a:extLst>
              <a:ext uri="{FF2B5EF4-FFF2-40B4-BE49-F238E27FC236}">
                <a16:creationId xmlns:a16="http://schemas.microsoft.com/office/drawing/2014/main" xmlns="" id="{EB324852-3931-4CAB-99B9-36AB2ED93A34}"/>
              </a:ext>
            </a:extLst>
          </p:cNvPr>
          <p:cNvSpPr/>
          <p:nvPr/>
        </p:nvSpPr>
        <p:spPr>
          <a:xfrm>
            <a:off x="2762691" y="5493169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1CD3B234-52D9-4513-A93A-5A33CCCF881C}"/>
              </a:ext>
            </a:extLst>
          </p:cNvPr>
          <p:cNvSpPr txBox="1"/>
          <p:nvPr/>
        </p:nvSpPr>
        <p:spPr>
          <a:xfrm>
            <a:off x="3267073" y="3994399"/>
            <a:ext cx="161840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Draw and label</a:t>
            </a:r>
          </a:p>
          <a:p>
            <a:r>
              <a:rPr lang="en-GB" sz="1200" dirty="0">
                <a:solidFill>
                  <a:schemeClr val="tx1"/>
                </a:solidFill>
              </a:rPr>
              <a:t>Investigate our own superhero skills.</a:t>
            </a:r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xmlns="" id="{2A70C9DC-F411-45C2-9346-3FCF4DF188F5}"/>
              </a:ext>
            </a:extLst>
          </p:cNvPr>
          <p:cNvSpPr/>
          <p:nvPr/>
        </p:nvSpPr>
        <p:spPr>
          <a:xfrm>
            <a:off x="2801899" y="4235987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9A1EB8F-5866-4942-8E0A-1E5E31B906A9}"/>
              </a:ext>
            </a:extLst>
          </p:cNvPr>
          <p:cNvSpPr txBox="1"/>
          <p:nvPr/>
        </p:nvSpPr>
        <p:spPr>
          <a:xfrm>
            <a:off x="5389857" y="3994399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Explain</a:t>
            </a:r>
          </a:p>
          <a:p>
            <a:r>
              <a:rPr lang="en-GB" sz="1200" dirty="0">
                <a:solidFill>
                  <a:schemeClr val="tx1"/>
                </a:solidFill>
              </a:rPr>
              <a:t>Explore how our sense rely upon each other to work correctly. </a:t>
            </a:r>
          </a:p>
        </p:txBody>
      </p:sp>
      <p:sp>
        <p:nvSpPr>
          <p:cNvPr id="29" name="Right Arrow 30">
            <a:extLst>
              <a:ext uri="{FF2B5EF4-FFF2-40B4-BE49-F238E27FC236}">
                <a16:creationId xmlns:a16="http://schemas.microsoft.com/office/drawing/2014/main" xmlns="" id="{45DB63CA-BCF2-4004-9D1F-99E5C28D1DBF}"/>
              </a:ext>
            </a:extLst>
          </p:cNvPr>
          <p:cNvSpPr/>
          <p:nvPr/>
        </p:nvSpPr>
        <p:spPr>
          <a:xfrm>
            <a:off x="4924683" y="4277992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xmlns="" id="{500AB467-D0A8-49BA-B1DC-49B196F66669}"/>
              </a:ext>
            </a:extLst>
          </p:cNvPr>
          <p:cNvSpPr/>
          <p:nvPr/>
        </p:nvSpPr>
        <p:spPr>
          <a:xfrm>
            <a:off x="7008259" y="4277992"/>
            <a:ext cx="4629026" cy="2397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xmlns="" id="{134AA457-126D-48F0-B496-53720AFD9192}"/>
              </a:ext>
            </a:extLst>
          </p:cNvPr>
          <p:cNvSpPr/>
          <p:nvPr/>
        </p:nvSpPr>
        <p:spPr>
          <a:xfrm>
            <a:off x="4788293" y="5488488"/>
            <a:ext cx="6848992" cy="2397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95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306</Words>
  <Application>Microsoft Office PowerPoint</Application>
  <PresentationFormat>Custom</PresentationFormat>
  <Paragraphs>62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Whitworth</dc:creator>
  <cp:lastModifiedBy>Mrs Whitworth</cp:lastModifiedBy>
  <cp:revision>62</cp:revision>
  <cp:lastPrinted>2019-06-03T07:52:08Z</cp:lastPrinted>
  <dcterms:created xsi:type="dcterms:W3CDTF">2018-09-06T19:06:18Z</dcterms:created>
  <dcterms:modified xsi:type="dcterms:W3CDTF">2019-11-04T13:52:27Z</dcterms:modified>
</cp:coreProperties>
</file>