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D1F6521-05EB-40B8-AB16-F4A674FC77D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8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12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8646" y="147863"/>
            <a:ext cx="11712325" cy="643811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Beach and undersea experience.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Beachcombers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41243" y="847718"/>
            <a:ext cx="1039180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Define</a:t>
            </a:r>
          </a:p>
          <a:p>
            <a:r>
              <a:rPr lang="en-GB" sz="1200" dirty="0">
                <a:solidFill>
                  <a:schemeClr val="tx1"/>
                </a:solidFill>
              </a:rPr>
              <a:t>Keep a tally of all the living things found at or around the beach.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2323384" y="684020"/>
            <a:ext cx="925215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Sort and classify</a:t>
            </a:r>
          </a:p>
          <a:p>
            <a:r>
              <a:rPr lang="en-GB" sz="1200" dirty="0"/>
              <a:t>Sort items according to where they can be found at </a:t>
            </a:r>
            <a:r>
              <a:rPr lang="en-GB" sz="1200"/>
              <a:t>the beach.</a:t>
            </a:r>
            <a:endParaRPr lang="en-GB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93342" y="2530735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3465" y="2888665"/>
            <a:ext cx="121353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Sketch</a:t>
            </a:r>
          </a:p>
          <a:p>
            <a:r>
              <a:rPr lang="en-GB" sz="1200" dirty="0"/>
              <a:t>Make a beachcombers sketch book to record ideas.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1663" y="2743732"/>
            <a:ext cx="1450916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Make a 3D model of a seashore creature out of clay.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659698" y="2778553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 ideas</a:t>
            </a:r>
          </a:p>
          <a:p>
            <a:r>
              <a:rPr lang="en-GB" sz="1200" dirty="0"/>
              <a:t>Create a home for a crustacean.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85786" y="4072375"/>
            <a:ext cx="20530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24176" y="4475957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Make a finger puppet sea bird using felt.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504440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 and manipulate</a:t>
            </a:r>
          </a:p>
          <a:p>
            <a:r>
              <a:rPr lang="en-GB" sz="1200" dirty="0"/>
              <a:t>Find out about crustaceans. 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097211" y="1277947"/>
            <a:ext cx="224373" cy="2162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223449" y="326995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9540918" y="3458487"/>
            <a:ext cx="2168128" cy="182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8904942" y="5998646"/>
            <a:ext cx="2804104" cy="1829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</a:t>
            </a:r>
            <a:r>
              <a:rPr lang="en-GB" sz="1400"/>
              <a:t>Beachcomber presentation.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2761116" y="4704617"/>
            <a:ext cx="8947931" cy="1969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3483495" y="484908"/>
            <a:ext cx="882526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 a test</a:t>
            </a:r>
          </a:p>
          <a:p>
            <a:r>
              <a:rPr lang="en-GB" sz="1200" dirty="0"/>
              <a:t>Examine contents of salt water specimens.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3258002" y="1053898"/>
            <a:ext cx="232753" cy="192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EF22AE-E99B-49C7-8D9D-69D62FEDE345}"/>
              </a:ext>
            </a:extLst>
          </p:cNvPr>
          <p:cNvSpPr txBox="1"/>
          <p:nvPr/>
        </p:nvSpPr>
        <p:spPr>
          <a:xfrm>
            <a:off x="4677624" y="388525"/>
            <a:ext cx="856289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Explore and examine different types of seaweed.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4384271" y="811433"/>
            <a:ext cx="284977" cy="1958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7C16B8-D555-49F2-92CD-751C72F5712C}"/>
              </a:ext>
            </a:extLst>
          </p:cNvPr>
          <p:cNvSpPr txBox="1"/>
          <p:nvPr/>
        </p:nvSpPr>
        <p:spPr>
          <a:xfrm>
            <a:off x="5818844" y="715185"/>
            <a:ext cx="85391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Compare</a:t>
            </a:r>
          </a:p>
          <a:p>
            <a:r>
              <a:rPr lang="en-GB" sz="1200" dirty="0"/>
              <a:t>Explore the hostile habitat of a rock pool.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51E9D021-8C9C-4FBA-813C-6AF9C17DEFD4}"/>
              </a:ext>
            </a:extLst>
          </p:cNvPr>
          <p:cNvSpPr/>
          <p:nvPr/>
        </p:nvSpPr>
        <p:spPr>
          <a:xfrm>
            <a:off x="5568618" y="1042261"/>
            <a:ext cx="270664" cy="1659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6105411" y="2816276"/>
            <a:ext cx="136345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Make beachcomber art using shells, pebbles and driftwood.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5680180" y="328153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6966612" y="869088"/>
            <a:ext cx="883532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Explore the similarities and differences between shells.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id="{400007CF-6BEF-4DD9-A654-09D25BCF31DB}"/>
              </a:ext>
            </a:extLst>
          </p:cNvPr>
          <p:cNvSpPr/>
          <p:nvPr/>
        </p:nvSpPr>
        <p:spPr>
          <a:xfrm>
            <a:off x="6690543" y="1246814"/>
            <a:ext cx="268772" cy="1848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Arrow 30">
            <a:extLst>
              <a:ext uri="{FF2B5EF4-FFF2-40B4-BE49-F238E27FC236}">
                <a16:creationId xmlns:a16="http://schemas.microsoft.com/office/drawing/2014/main" id="{DAB1E856-15E1-471F-B502-F66BD0A63B62}"/>
              </a:ext>
            </a:extLst>
          </p:cNvPr>
          <p:cNvSpPr/>
          <p:nvPr/>
        </p:nvSpPr>
        <p:spPr>
          <a:xfrm rot="18615031">
            <a:off x="11478212" y="1591763"/>
            <a:ext cx="363253" cy="1971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9CA689E-8A56-43FA-951F-05A589523CD8}"/>
              </a:ext>
            </a:extLst>
          </p:cNvPr>
          <p:cNvSpPr txBox="1"/>
          <p:nvPr/>
        </p:nvSpPr>
        <p:spPr>
          <a:xfrm>
            <a:off x="8109330" y="1152537"/>
            <a:ext cx="800719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Decide</a:t>
            </a:r>
          </a:p>
          <a:p>
            <a:r>
              <a:rPr lang="en-GB" sz="1200" dirty="0"/>
              <a:t>Examine a range of sea creatures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id="{8F5AFF3D-7801-4667-B028-8E91F72CC372}"/>
              </a:ext>
            </a:extLst>
          </p:cNvPr>
          <p:cNvSpPr/>
          <p:nvPr/>
        </p:nvSpPr>
        <p:spPr>
          <a:xfrm>
            <a:off x="7857001" y="1630767"/>
            <a:ext cx="245472" cy="2063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2124BF1-D572-4714-B168-63859DCFFAF2}"/>
              </a:ext>
            </a:extLst>
          </p:cNvPr>
          <p:cNvSpPr txBox="1"/>
          <p:nvPr/>
        </p:nvSpPr>
        <p:spPr>
          <a:xfrm>
            <a:off x="9154679" y="715725"/>
            <a:ext cx="748459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Find out more about soft shelled crustaceans. 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A7C90610-C928-4ECE-A260-B68DE58168F1}"/>
              </a:ext>
            </a:extLst>
          </p:cNvPr>
          <p:cNvSpPr/>
          <p:nvPr/>
        </p:nvSpPr>
        <p:spPr>
          <a:xfrm>
            <a:off x="8904942" y="1465199"/>
            <a:ext cx="264293" cy="182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id="{A65A91BE-679E-4F07-85AC-796ED6645015}"/>
              </a:ext>
            </a:extLst>
          </p:cNvPr>
          <p:cNvSpPr/>
          <p:nvPr/>
        </p:nvSpPr>
        <p:spPr>
          <a:xfrm>
            <a:off x="3552825" y="595774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F9AB5AD-7C01-4CFB-A997-FCE7DA3F7E23}"/>
              </a:ext>
            </a:extLst>
          </p:cNvPr>
          <p:cNvSpPr txBox="1"/>
          <p:nvPr/>
        </p:nvSpPr>
        <p:spPr>
          <a:xfrm>
            <a:off x="4013352" y="5799040"/>
            <a:ext cx="2260438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</a:t>
            </a:r>
          </a:p>
          <a:p>
            <a:r>
              <a:rPr lang="en-GB" sz="1200" dirty="0"/>
              <a:t>Search for and watch footage of sea birds in their natural habitat.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02A5976-2914-4701-8E57-637F1C5B2558}"/>
              </a:ext>
            </a:extLst>
          </p:cNvPr>
          <p:cNvSpPr txBox="1"/>
          <p:nvPr/>
        </p:nvSpPr>
        <p:spPr>
          <a:xfrm>
            <a:off x="10154437" y="350137"/>
            <a:ext cx="798494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 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Watch how materials degrade in salt water.</a:t>
            </a:r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id="{9F68DD54-77C7-428F-BBF9-B1E13F1057FF}"/>
              </a:ext>
            </a:extLst>
          </p:cNvPr>
          <p:cNvSpPr/>
          <p:nvPr/>
        </p:nvSpPr>
        <p:spPr>
          <a:xfrm>
            <a:off x="9896641" y="988971"/>
            <a:ext cx="264293" cy="182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94EEC48-4AB3-485C-8D97-59210A670DC5}"/>
              </a:ext>
            </a:extLst>
          </p:cNvPr>
          <p:cNvSpPr txBox="1"/>
          <p:nvPr/>
        </p:nvSpPr>
        <p:spPr>
          <a:xfrm>
            <a:off x="10885669" y="1855030"/>
            <a:ext cx="798494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 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Explore water proof qualities of feathers.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id="{D38783FE-8640-4A35-AB02-BEC8F6249F68}"/>
              </a:ext>
            </a:extLst>
          </p:cNvPr>
          <p:cNvSpPr/>
          <p:nvPr/>
        </p:nvSpPr>
        <p:spPr>
          <a:xfrm rot="2648453">
            <a:off x="10647957" y="1829186"/>
            <a:ext cx="264293" cy="182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BA585CB-D23C-4547-A61E-CB1584ECCE2A}"/>
              </a:ext>
            </a:extLst>
          </p:cNvPr>
          <p:cNvSpPr txBox="1"/>
          <p:nvPr/>
        </p:nvSpPr>
        <p:spPr>
          <a:xfrm>
            <a:off x="7951625" y="2808787"/>
            <a:ext cx="1363457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/>
              <a:t>Look at seascape paintings before using paint and mixed media to create own.</a:t>
            </a:r>
          </a:p>
        </p:txBody>
      </p:sp>
      <p:sp>
        <p:nvSpPr>
          <p:cNvPr id="78" name="Right Arrow 30">
            <a:extLst>
              <a:ext uri="{FF2B5EF4-FFF2-40B4-BE49-F238E27FC236}">
                <a16:creationId xmlns:a16="http://schemas.microsoft.com/office/drawing/2014/main" id="{70F6B121-638E-4141-89DE-163BCCCC5D8D}"/>
              </a:ext>
            </a:extLst>
          </p:cNvPr>
          <p:cNvSpPr/>
          <p:nvPr/>
        </p:nvSpPr>
        <p:spPr>
          <a:xfrm>
            <a:off x="7509457" y="329064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2EF1F06-61B0-4615-A516-5893304FE55C}"/>
              </a:ext>
            </a:extLst>
          </p:cNvPr>
          <p:cNvSpPr txBox="1"/>
          <p:nvPr/>
        </p:nvSpPr>
        <p:spPr>
          <a:xfrm>
            <a:off x="6719925" y="5672620"/>
            <a:ext cx="2260438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 and manipulate</a:t>
            </a:r>
          </a:p>
          <a:p>
            <a:r>
              <a:rPr lang="en-GB" sz="1200" dirty="0"/>
              <a:t>Create a beachcomber presentation. </a:t>
            </a:r>
          </a:p>
        </p:txBody>
      </p:sp>
      <p:sp>
        <p:nvSpPr>
          <p:cNvPr id="80" name="Right Arrow 30">
            <a:extLst>
              <a:ext uri="{FF2B5EF4-FFF2-40B4-BE49-F238E27FC236}">
                <a16:creationId xmlns:a16="http://schemas.microsoft.com/office/drawing/2014/main" id="{504B75D8-3A83-4E20-AC3E-A6813EE5ECD4}"/>
              </a:ext>
            </a:extLst>
          </p:cNvPr>
          <p:cNvSpPr/>
          <p:nvPr/>
        </p:nvSpPr>
        <p:spPr>
          <a:xfrm>
            <a:off x="6304808" y="602192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E4A96DFD-2FFD-4827-A8C9-1787CCEE8FF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8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12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725" y="179462"/>
            <a:ext cx="11712326" cy="643811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Beachcomber presentation.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Beach and undersea experience.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Beachcombers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geographical language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and name the coastline’s physical features.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2668773" y="1323975"/>
            <a:ext cx="8913628" cy="239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265</Words>
  <Application>Microsoft Office PowerPoint</Application>
  <PresentationFormat>Widescreen</PresentationFormat>
  <Paragraphs>51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liz.whitworth85@btinternet.com</cp:lastModifiedBy>
  <cp:revision>44</cp:revision>
  <cp:lastPrinted>2019-06-03T07:52:08Z</cp:lastPrinted>
  <dcterms:created xsi:type="dcterms:W3CDTF">2018-09-06T19:06:18Z</dcterms:created>
  <dcterms:modified xsi:type="dcterms:W3CDTF">2021-06-02T18:58:45Z</dcterms:modified>
</cp:coreProperties>
</file>