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30/10/2020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5EEF55-E43E-45A4-9659-482CEF6A2D6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6000"/>
          </a:blip>
          <a:stretch>
            <a:fillRect/>
          </a:stretch>
        </p:blipFill>
        <p:spPr>
          <a:xfrm>
            <a:off x="688982" y="190259"/>
            <a:ext cx="11109292" cy="64686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Afternoon tea with Her Majesty the Queen.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Bright Lights, Big City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273712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</a:p>
          <a:p>
            <a:r>
              <a:rPr lang="en-GB" sz="1200" dirty="0">
                <a:solidFill>
                  <a:schemeClr val="tx1"/>
                </a:solidFill>
              </a:rPr>
              <a:t>Follow a virtual tour of Buckingham Palace.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2810277" y="910091"/>
            <a:ext cx="112110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</a:p>
          <a:p>
            <a:r>
              <a:rPr lang="en-GB" sz="1200" dirty="0"/>
              <a:t>Create an image of the Royal Family.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900122" y="2406862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3465" y="2812312"/>
            <a:ext cx="1213538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Locate</a:t>
            </a:r>
          </a:p>
          <a:p>
            <a:r>
              <a:rPr lang="en-GB" sz="1200" dirty="0"/>
              <a:t>Identify the countries that make up the UK.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1663" y="2743732"/>
            <a:ext cx="1450916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 </a:t>
            </a:r>
          </a:p>
          <a:p>
            <a:r>
              <a:rPr lang="en-GB" sz="1200" dirty="0"/>
              <a:t>Look at the buildings surrounding Buckingham Palace.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659698" y="2778553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 features</a:t>
            </a:r>
          </a:p>
          <a:p>
            <a:r>
              <a:rPr lang="en-GB" sz="1200" dirty="0"/>
              <a:t>Explore maps and plans of London.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8" y="3965150"/>
            <a:ext cx="20530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14948" y="4370698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Design and create a moving model based on a form of transport.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Sing</a:t>
            </a:r>
          </a:p>
          <a:p>
            <a:r>
              <a:rPr lang="en-GB" sz="1200" dirty="0"/>
              <a:t>Learn traditional and contemporary songs linked to London.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348934" y="13916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223449" y="326995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7484312" y="3293479"/>
            <a:ext cx="4224737" cy="2063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95617" y="5977060"/>
            <a:ext cx="9013429" cy="2045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Plan a trip around London to take in all the sights.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10473070" y="4688821"/>
            <a:ext cx="1235977" cy="212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4417577" y="910091"/>
            <a:ext cx="1172696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Give instructions</a:t>
            </a:r>
          </a:p>
          <a:p>
            <a:r>
              <a:rPr lang="en-GB" sz="1200" dirty="0"/>
              <a:t>Write an algorithm to travel around London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3963213" y="13916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EF22AE-E99B-49C7-8D9D-69D62FEDE345}"/>
              </a:ext>
            </a:extLst>
          </p:cNvPr>
          <p:cNvSpPr txBox="1"/>
          <p:nvPr/>
        </p:nvSpPr>
        <p:spPr>
          <a:xfrm>
            <a:off x="6050807" y="910091"/>
            <a:ext cx="1113227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  <a:endParaRPr lang="en-GB" sz="1200" dirty="0">
              <a:solidFill>
                <a:srgbClr val="0070C0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Copy, paste and print images of London landmarks.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5607794" y="137040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7C16B8-D555-49F2-92CD-751C72F5712C}"/>
              </a:ext>
            </a:extLst>
          </p:cNvPr>
          <p:cNvSpPr txBox="1"/>
          <p:nvPr/>
        </p:nvSpPr>
        <p:spPr>
          <a:xfrm>
            <a:off x="7513710" y="905157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Discuss</a:t>
            </a:r>
          </a:p>
          <a:p>
            <a:r>
              <a:rPr lang="en-GB" sz="1200" dirty="0"/>
              <a:t>Explore ZSL London Zoo website..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51E9D021-8C9C-4FBA-813C-6AF9C17DEFD4}"/>
              </a:ext>
            </a:extLst>
          </p:cNvPr>
          <p:cNvSpPr/>
          <p:nvPr/>
        </p:nvSpPr>
        <p:spPr>
          <a:xfrm>
            <a:off x="7163299" y="1406267"/>
            <a:ext cx="390424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6105411" y="2816276"/>
            <a:ext cx="136345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Explore similarities and differences between London and Lusaka.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5680180" y="328153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8983573" y="905157"/>
            <a:ext cx="102672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Use movie maker software to create stop motion animations.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id="{400007CF-6BEF-4DD9-A654-09D25BCF31DB}"/>
              </a:ext>
            </a:extLst>
          </p:cNvPr>
          <p:cNvSpPr/>
          <p:nvPr/>
        </p:nvSpPr>
        <p:spPr>
          <a:xfrm>
            <a:off x="8557715" y="137040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Arrow 30">
            <a:extLst>
              <a:ext uri="{FF2B5EF4-FFF2-40B4-BE49-F238E27FC236}">
                <a16:creationId xmlns:a16="http://schemas.microsoft.com/office/drawing/2014/main" id="{DAB1E856-15E1-471F-B502-F66BD0A63B62}"/>
              </a:ext>
            </a:extLst>
          </p:cNvPr>
          <p:cNvSpPr/>
          <p:nvPr/>
        </p:nvSpPr>
        <p:spPr>
          <a:xfrm>
            <a:off x="10010293" y="1359963"/>
            <a:ext cx="1770199" cy="2186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BDC91A7-FA27-41AC-BEF7-9690170E84F8}"/>
              </a:ext>
            </a:extLst>
          </p:cNvPr>
          <p:cNvSpPr txBox="1"/>
          <p:nvPr/>
        </p:nvSpPr>
        <p:spPr>
          <a:xfrm>
            <a:off x="3184128" y="4380212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Build</a:t>
            </a:r>
          </a:p>
          <a:p>
            <a:r>
              <a:rPr lang="en-GB" sz="1200" dirty="0"/>
              <a:t>Design and build a model of the London Eye.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56C1B1E-CB77-439D-B63A-CACA747CF836}"/>
              </a:ext>
            </a:extLst>
          </p:cNvPr>
          <p:cNvSpPr txBox="1"/>
          <p:nvPr/>
        </p:nvSpPr>
        <p:spPr>
          <a:xfrm>
            <a:off x="5253308" y="4551930"/>
            <a:ext cx="1020482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Bake bread.</a:t>
            </a:r>
          </a:p>
        </p:txBody>
      </p:sp>
      <p:sp>
        <p:nvSpPr>
          <p:cNvPr id="71" name="Right Arrow 30">
            <a:extLst>
              <a:ext uri="{FF2B5EF4-FFF2-40B4-BE49-F238E27FC236}">
                <a16:creationId xmlns:a16="http://schemas.microsoft.com/office/drawing/2014/main" id="{599D7EA0-720B-464F-A00B-1D314420DD90}"/>
              </a:ext>
            </a:extLst>
          </p:cNvPr>
          <p:cNvSpPr/>
          <p:nvPr/>
        </p:nvSpPr>
        <p:spPr>
          <a:xfrm>
            <a:off x="2761116" y="473128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ight Arrow 30">
            <a:extLst>
              <a:ext uri="{FF2B5EF4-FFF2-40B4-BE49-F238E27FC236}">
                <a16:creationId xmlns:a16="http://schemas.microsoft.com/office/drawing/2014/main" id="{2AC96BFE-77F3-4208-8AA8-E4A9EADEAC24}"/>
              </a:ext>
            </a:extLst>
          </p:cNvPr>
          <p:cNvSpPr/>
          <p:nvPr/>
        </p:nvSpPr>
        <p:spPr>
          <a:xfrm>
            <a:off x="4801527" y="473128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704FF61-9CCC-46BF-820B-D6A3FBAD1523}"/>
              </a:ext>
            </a:extLst>
          </p:cNvPr>
          <p:cNvSpPr txBox="1"/>
          <p:nvPr/>
        </p:nvSpPr>
        <p:spPr>
          <a:xfrm>
            <a:off x="6726562" y="4395293"/>
            <a:ext cx="1636940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Put ideas into practice</a:t>
            </a:r>
          </a:p>
          <a:p>
            <a:r>
              <a:rPr lang="en-GB" sz="1200" dirty="0"/>
              <a:t>Make souvenirs for the zoo’s gift shop.</a:t>
            </a:r>
          </a:p>
        </p:txBody>
      </p:sp>
      <p:sp>
        <p:nvSpPr>
          <p:cNvPr id="75" name="Right Arrow 30">
            <a:extLst>
              <a:ext uri="{FF2B5EF4-FFF2-40B4-BE49-F238E27FC236}">
                <a16:creationId xmlns:a16="http://schemas.microsoft.com/office/drawing/2014/main" id="{B9918FA3-4135-4F38-8F79-847407BAEC9C}"/>
              </a:ext>
            </a:extLst>
          </p:cNvPr>
          <p:cNvSpPr/>
          <p:nvPr/>
        </p:nvSpPr>
        <p:spPr>
          <a:xfrm>
            <a:off x="6304809" y="47295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45F2D7D-EEA0-43F6-8CB1-963D95AFD806}"/>
              </a:ext>
            </a:extLst>
          </p:cNvPr>
          <p:cNvSpPr txBox="1"/>
          <p:nvPr/>
        </p:nvSpPr>
        <p:spPr>
          <a:xfrm>
            <a:off x="8814798" y="4410681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Create junk models of famous London landmarks.</a:t>
            </a:r>
          </a:p>
        </p:txBody>
      </p:sp>
      <p:sp>
        <p:nvSpPr>
          <p:cNvPr id="77" name="Right Arrow 30">
            <a:extLst>
              <a:ext uri="{FF2B5EF4-FFF2-40B4-BE49-F238E27FC236}">
                <a16:creationId xmlns:a16="http://schemas.microsoft.com/office/drawing/2014/main" id="{F3C9FD2C-F18B-4756-93B6-136B6CA504CA}"/>
              </a:ext>
            </a:extLst>
          </p:cNvPr>
          <p:cNvSpPr/>
          <p:nvPr/>
        </p:nvSpPr>
        <p:spPr>
          <a:xfrm>
            <a:off x="8376716" y="474460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E66CD9D-8F4E-459C-98B9-FAE987AA528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6000"/>
          </a:blip>
          <a:stretch>
            <a:fillRect/>
          </a:stretch>
        </p:blipFill>
        <p:spPr>
          <a:xfrm>
            <a:off x="688982" y="190259"/>
            <a:ext cx="11109292" cy="646865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Plan a trip around London to take in all the sights.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Afternoon tea with Her </a:t>
            </a:r>
            <a:r>
              <a:rPr lang="en-GB" sz="1400" dirty="0" err="1"/>
              <a:t>Magesty</a:t>
            </a:r>
            <a:r>
              <a:rPr lang="en-GB" sz="1400" dirty="0"/>
              <a:t> the Queen.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Bright Lights, Big City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</a:t>
            </a:r>
          </a:p>
          <a:p>
            <a:r>
              <a:rPr lang="en-GB" sz="1200" dirty="0">
                <a:solidFill>
                  <a:schemeClr val="tx1"/>
                </a:solidFill>
              </a:rPr>
              <a:t>Make models of Pudding Lane. Explore why materials allowed the fire to spread quickly.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61840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language to answer a question</a:t>
            </a:r>
          </a:p>
          <a:p>
            <a:r>
              <a:rPr lang="en-GB" sz="1200" dirty="0"/>
              <a:t>Recreate Pudding Lane, explore why it burnt so quickly.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701079" y="1355879"/>
            <a:ext cx="6881321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272</Words>
  <Application>Microsoft Office PowerPoint</Application>
  <PresentationFormat>Widescreen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Craig Whitworth</cp:lastModifiedBy>
  <cp:revision>33</cp:revision>
  <dcterms:created xsi:type="dcterms:W3CDTF">2018-09-06T19:06:18Z</dcterms:created>
  <dcterms:modified xsi:type="dcterms:W3CDTF">2020-10-30T20:58:49Z</dcterms:modified>
</cp:coreProperties>
</file>