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0" d="100"/>
          <a:sy n="120" d="100"/>
        </p:scale>
        <p:origin x="-24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19/02/2019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Messy mixtures morning.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Muck, mess and mixtures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Gather, record and talk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how everyday materials change when water is added.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/>
              <a:t>Explore how different foods melt.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900122" y="2406862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3465" y="2812312"/>
            <a:ext cx="121353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Use marbling inks to create multicoloured prints.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51663" y="2743732"/>
            <a:ext cx="1388450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</a:p>
          <a:p>
            <a:r>
              <a:rPr lang="en-GB" sz="1200" dirty="0"/>
              <a:t>Look at and create a food landscape inspired by Carl Warner.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554022" y="2786459"/>
            <a:ext cx="102048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Collaborative ice cube paintings.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7" y="3965150"/>
            <a:ext cx="24464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PSHE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14948" y="4370698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Recognise</a:t>
            </a:r>
          </a:p>
          <a:p>
            <a:r>
              <a:rPr lang="en-GB" sz="1200" dirty="0"/>
              <a:t>Talk about hazards of touching dangerous mixtures and potions.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3" y="5358106"/>
            <a:ext cx="2058743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Work safely</a:t>
            </a:r>
          </a:p>
          <a:p>
            <a:r>
              <a:rPr lang="en-GB" sz="1200" dirty="0"/>
              <a:t>Taste a range of food from around the world.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088027-E54A-42D8-83CA-AA8C2454AC91}"/>
              </a:ext>
            </a:extLst>
          </p:cNvPr>
          <p:cNvSpPr txBox="1"/>
          <p:nvPr/>
        </p:nvSpPr>
        <p:spPr>
          <a:xfrm>
            <a:off x="3130932" y="5716158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Explain</a:t>
            </a:r>
          </a:p>
          <a:p>
            <a:r>
              <a:rPr lang="en-GB" sz="1200" dirty="0"/>
              <a:t>Sort food to show where it comes from.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11366397" y="1377724"/>
            <a:ext cx="342652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137585" y="323647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10010294" y="3293478"/>
            <a:ext cx="1698755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95618" y="598764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ight Arrow 30">
            <a:extLst>
              <a:ext uri="{FF2B5EF4-FFF2-40B4-BE49-F238E27FC236}">
                <a16:creationId xmlns:a16="http://schemas.microsoft.com/office/drawing/2014/main" id="{278C8511-2295-4DC1-B425-18B23C621541}"/>
              </a:ext>
            </a:extLst>
          </p:cNvPr>
          <p:cNvSpPr/>
          <p:nvPr/>
        </p:nvSpPr>
        <p:spPr>
          <a:xfrm>
            <a:off x="11401272" y="5726579"/>
            <a:ext cx="307777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Big messy art exhibition.</a:t>
            </a:r>
            <a:endParaRPr lang="en-GB" sz="12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75F7FCE-7AEE-4579-B87A-BFE8F8AFBA6D}"/>
              </a:ext>
            </a:extLst>
          </p:cNvPr>
          <p:cNvSpPr txBox="1"/>
          <p:nvPr/>
        </p:nvSpPr>
        <p:spPr>
          <a:xfrm>
            <a:off x="5160413" y="5612475"/>
            <a:ext cx="128143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Recognise</a:t>
            </a:r>
          </a:p>
          <a:p>
            <a:r>
              <a:rPr lang="en-GB" sz="1200" dirty="0"/>
              <a:t>Sort foods into those that are healthy and unhealthy.</a:t>
            </a:r>
          </a:p>
        </p:txBody>
      </p:sp>
      <p:sp>
        <p:nvSpPr>
          <p:cNvPr id="46" name="Right Arrow 30">
            <a:extLst>
              <a:ext uri="{FF2B5EF4-FFF2-40B4-BE49-F238E27FC236}">
                <a16:creationId xmlns:a16="http://schemas.microsoft.com/office/drawing/2014/main" id="{C9950F49-C8DB-47FC-BE4D-032574C717F4}"/>
              </a:ext>
            </a:extLst>
          </p:cNvPr>
          <p:cNvSpPr/>
          <p:nvPr/>
        </p:nvSpPr>
        <p:spPr>
          <a:xfrm>
            <a:off x="4756609" y="5990251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2751663" y="4699608"/>
            <a:ext cx="8957386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BE02596-7A8D-4C5A-ADE3-161775A3EABE}"/>
              </a:ext>
            </a:extLst>
          </p:cNvPr>
          <p:cNvSpPr txBox="1"/>
          <p:nvPr/>
        </p:nvSpPr>
        <p:spPr>
          <a:xfrm>
            <a:off x="6913338" y="5594530"/>
            <a:ext cx="128143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Work safely</a:t>
            </a:r>
          </a:p>
          <a:p>
            <a:r>
              <a:rPr lang="en-GB" sz="1200" dirty="0"/>
              <a:t>Follow a recipe to make something using food that melt.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28241A4F-90F5-4242-AF6D-450C98AC713D}"/>
              </a:ext>
            </a:extLst>
          </p:cNvPr>
          <p:cNvSpPr/>
          <p:nvPr/>
        </p:nvSpPr>
        <p:spPr>
          <a:xfrm>
            <a:off x="6464611" y="600208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B8753AA-86F2-43BF-9088-B31C4B23E5CA}"/>
              </a:ext>
            </a:extLst>
          </p:cNvPr>
          <p:cNvSpPr txBox="1"/>
          <p:nvPr/>
        </p:nvSpPr>
        <p:spPr>
          <a:xfrm>
            <a:off x="8675307" y="5583600"/>
            <a:ext cx="1379889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Produce</a:t>
            </a:r>
          </a:p>
          <a:p>
            <a:r>
              <a:rPr lang="en-GB" sz="1200" dirty="0"/>
              <a:t>Design and help to set up a messy mud kitchen.</a:t>
            </a:r>
          </a:p>
        </p:txBody>
      </p:sp>
      <p:sp>
        <p:nvSpPr>
          <p:cNvPr id="60" name="Right Arrow 30">
            <a:extLst>
              <a:ext uri="{FF2B5EF4-FFF2-40B4-BE49-F238E27FC236}">
                <a16:creationId xmlns:a16="http://schemas.microsoft.com/office/drawing/2014/main" id="{59EF057B-1636-4861-8EC0-0D7648367356}"/>
              </a:ext>
            </a:extLst>
          </p:cNvPr>
          <p:cNvSpPr/>
          <p:nvPr/>
        </p:nvSpPr>
        <p:spPr>
          <a:xfrm>
            <a:off x="8217536" y="604152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672284-DEEF-4AA5-BFD3-92C43377F213}"/>
              </a:ext>
            </a:extLst>
          </p:cNvPr>
          <p:cNvSpPr txBox="1"/>
          <p:nvPr/>
        </p:nvSpPr>
        <p:spPr>
          <a:xfrm>
            <a:off x="4563551" y="910091"/>
            <a:ext cx="1026721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Test</a:t>
            </a:r>
          </a:p>
          <a:p>
            <a:r>
              <a:rPr lang="en-GB" sz="1200" dirty="0"/>
              <a:t>Explore which produce makes the best bubbles.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AE4E2167-E036-489F-9789-8E9022800EA5}"/>
              </a:ext>
            </a:extLst>
          </p:cNvPr>
          <p:cNvSpPr/>
          <p:nvPr/>
        </p:nvSpPr>
        <p:spPr>
          <a:xfrm>
            <a:off x="4120063" y="136734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EF22AE-E99B-49C7-8D9D-69D62FEDE345}"/>
              </a:ext>
            </a:extLst>
          </p:cNvPr>
          <p:cNvSpPr txBox="1"/>
          <p:nvPr/>
        </p:nvSpPr>
        <p:spPr>
          <a:xfrm>
            <a:off x="6050807" y="910091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Find out</a:t>
            </a:r>
          </a:p>
          <a:p>
            <a:r>
              <a:rPr lang="en-GB" sz="1200" dirty="0"/>
              <a:t>Make ice cream in a bag.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FCFCEF0D-6362-45CD-9D7B-CC72DA9AC38D}"/>
              </a:ext>
            </a:extLst>
          </p:cNvPr>
          <p:cNvSpPr/>
          <p:nvPr/>
        </p:nvSpPr>
        <p:spPr>
          <a:xfrm>
            <a:off x="5607794" y="137040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67C16B8-D555-49F2-92CD-751C72F5712C}"/>
              </a:ext>
            </a:extLst>
          </p:cNvPr>
          <p:cNvSpPr txBox="1"/>
          <p:nvPr/>
        </p:nvSpPr>
        <p:spPr>
          <a:xfrm>
            <a:off x="7513710" y="905157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Make flavoured bread dough.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51E9D021-8C9C-4FBA-813C-6AF9C17DEFD4}"/>
              </a:ext>
            </a:extLst>
          </p:cNvPr>
          <p:cNvSpPr/>
          <p:nvPr/>
        </p:nvSpPr>
        <p:spPr>
          <a:xfrm>
            <a:off x="7070460" y="135587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98E069B-A296-4684-BFF9-8D1AF9433CD1}"/>
              </a:ext>
            </a:extLst>
          </p:cNvPr>
          <p:cNvSpPr txBox="1"/>
          <p:nvPr/>
        </p:nvSpPr>
        <p:spPr>
          <a:xfrm>
            <a:off x="6023562" y="2772475"/>
            <a:ext cx="102048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Choose</a:t>
            </a:r>
          </a:p>
          <a:p>
            <a:r>
              <a:rPr lang="en-GB" sz="1200" dirty="0"/>
              <a:t>Experiment with art and craft materials.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6A379960-26EA-4630-96D3-B68EA86DDA67}"/>
              </a:ext>
            </a:extLst>
          </p:cNvPr>
          <p:cNvSpPr/>
          <p:nvPr/>
        </p:nvSpPr>
        <p:spPr>
          <a:xfrm>
            <a:off x="5586050" y="323076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7DB465-F96B-4FA2-B9AF-DFC8F1211D64}"/>
              </a:ext>
            </a:extLst>
          </p:cNvPr>
          <p:cNvSpPr txBox="1"/>
          <p:nvPr/>
        </p:nvSpPr>
        <p:spPr>
          <a:xfrm>
            <a:off x="7475792" y="2978608"/>
            <a:ext cx="102048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Mix</a:t>
            </a:r>
          </a:p>
          <a:p>
            <a:r>
              <a:rPr lang="en-GB" sz="1200" dirty="0"/>
              <a:t>Explore how paint mixes.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id="{BB2CD943-45D9-4B5F-B2AA-EC60CA3BA676}"/>
              </a:ext>
            </a:extLst>
          </p:cNvPr>
          <p:cNvSpPr/>
          <p:nvPr/>
        </p:nvSpPr>
        <p:spPr>
          <a:xfrm>
            <a:off x="7046935" y="324899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8983573" y="905157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Explore</a:t>
            </a:r>
          </a:p>
          <a:p>
            <a:r>
              <a:rPr lang="en-GB" sz="1200" dirty="0"/>
              <a:t>Explore liquids that don’t mix.</a:t>
            </a:r>
          </a:p>
        </p:txBody>
      </p:sp>
      <p:sp>
        <p:nvSpPr>
          <p:cNvPr id="62" name="Right Arrow 30">
            <a:extLst>
              <a:ext uri="{FF2B5EF4-FFF2-40B4-BE49-F238E27FC236}">
                <a16:creationId xmlns:a16="http://schemas.microsoft.com/office/drawing/2014/main" id="{400007CF-6BEF-4DD9-A654-09D25BCF31DB}"/>
              </a:ext>
            </a:extLst>
          </p:cNvPr>
          <p:cNvSpPr/>
          <p:nvPr/>
        </p:nvSpPr>
        <p:spPr>
          <a:xfrm>
            <a:off x="8557715" y="137040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16B7152-8A9E-44BB-AFA1-B356E19DB738}"/>
              </a:ext>
            </a:extLst>
          </p:cNvPr>
          <p:cNvSpPr txBox="1"/>
          <p:nvPr/>
        </p:nvSpPr>
        <p:spPr>
          <a:xfrm>
            <a:off x="8956809" y="2732865"/>
            <a:ext cx="102048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Explore the properties and consistency of clay.</a:t>
            </a:r>
          </a:p>
        </p:txBody>
      </p:sp>
      <p:sp>
        <p:nvSpPr>
          <p:cNvPr id="64" name="Right Arrow 30">
            <a:extLst>
              <a:ext uri="{FF2B5EF4-FFF2-40B4-BE49-F238E27FC236}">
                <a16:creationId xmlns:a16="http://schemas.microsoft.com/office/drawing/2014/main" id="{F834B1A1-8010-463C-8146-2EFF0DFA42B3}"/>
              </a:ext>
            </a:extLst>
          </p:cNvPr>
          <p:cNvSpPr/>
          <p:nvPr/>
        </p:nvSpPr>
        <p:spPr>
          <a:xfrm>
            <a:off x="8519371" y="328106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4116841-ACAC-4081-A33E-99DDF7C5C41E}"/>
              </a:ext>
            </a:extLst>
          </p:cNvPr>
          <p:cNvSpPr txBox="1"/>
          <p:nvPr/>
        </p:nvSpPr>
        <p:spPr>
          <a:xfrm>
            <a:off x="10516746" y="5287845"/>
            <a:ext cx="866734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Work safely</a:t>
            </a:r>
          </a:p>
          <a:p>
            <a:r>
              <a:rPr lang="en-GB" sz="1200" dirty="0"/>
              <a:t>Create rainbow jelly</a:t>
            </a:r>
          </a:p>
        </p:txBody>
      </p:sp>
      <p:sp>
        <p:nvSpPr>
          <p:cNvPr id="66" name="Right Arrow 30">
            <a:extLst>
              <a:ext uri="{FF2B5EF4-FFF2-40B4-BE49-F238E27FC236}">
                <a16:creationId xmlns:a16="http://schemas.microsoft.com/office/drawing/2014/main" id="{8964992A-AD6F-42AA-A228-80D58694200D}"/>
              </a:ext>
            </a:extLst>
          </p:cNvPr>
          <p:cNvSpPr/>
          <p:nvPr/>
        </p:nvSpPr>
        <p:spPr>
          <a:xfrm>
            <a:off x="10072988" y="593041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F13875D-A0F7-4745-BC54-0F8677EEB9F9}"/>
              </a:ext>
            </a:extLst>
          </p:cNvPr>
          <p:cNvSpPr txBox="1"/>
          <p:nvPr/>
        </p:nvSpPr>
        <p:spPr>
          <a:xfrm>
            <a:off x="10328578" y="905157"/>
            <a:ext cx="102672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Reflect on and choose a favourite, explain why and how to do it.</a:t>
            </a:r>
          </a:p>
        </p:txBody>
      </p:sp>
      <p:sp>
        <p:nvSpPr>
          <p:cNvPr id="68" name="Right Arrow 30">
            <a:extLst>
              <a:ext uri="{FF2B5EF4-FFF2-40B4-BE49-F238E27FC236}">
                <a16:creationId xmlns:a16="http://schemas.microsoft.com/office/drawing/2014/main" id="{DAB1E856-15E1-471F-B502-F66BD0A63B62}"/>
              </a:ext>
            </a:extLst>
          </p:cNvPr>
          <p:cNvSpPr/>
          <p:nvPr/>
        </p:nvSpPr>
        <p:spPr>
          <a:xfrm>
            <a:off x="10010293" y="1384695"/>
            <a:ext cx="325077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5540A388-D2CD-4AD8-BA83-C479411675B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365759" y="108742"/>
            <a:ext cx="11740292" cy="647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Brazilian carnival to welcome the new season.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Carnival dance experience.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A3F578-C8CD-41FA-BC80-E3220AE54E2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365759" y="108741"/>
            <a:ext cx="11740292" cy="6474938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Muck, mess and mixtures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store, manipulate and retrieve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 dough ball animation.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618402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store, manipulate and retrieve</a:t>
            </a:r>
          </a:p>
          <a:p>
            <a:r>
              <a:rPr lang="en-GB" sz="1200" dirty="0"/>
              <a:t>Create a </a:t>
            </a:r>
            <a:r>
              <a:rPr lang="en-GB" sz="1200" dirty="0" err="1"/>
              <a:t>powerpoint</a:t>
            </a:r>
            <a:r>
              <a:rPr lang="en-GB" sz="1200" dirty="0"/>
              <a:t> presentation to show what has been learnt.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701079" y="1355879"/>
            <a:ext cx="6881321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287</Words>
  <Application>Microsoft Office PowerPoint</Application>
  <PresentationFormat>Widescreen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Craig Whitworth</cp:lastModifiedBy>
  <cp:revision>27</cp:revision>
  <dcterms:created xsi:type="dcterms:W3CDTF">2018-09-06T19:06:18Z</dcterms:created>
  <dcterms:modified xsi:type="dcterms:W3CDTF">2019-02-19T20:43:31Z</dcterms:modified>
</cp:coreProperties>
</file>