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0058A1-45E5-4282-A972-96B090841F9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DC81C37-73D3-4BB3-9A12-1679CA95651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181C52-7550-4E22-B513-C30314416D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8626A-9B3F-4BC4-A185-26891C7C36DF}" type="datetimeFigureOut">
              <a:rPr lang="en-GB" smtClean="0"/>
              <a:t>07/09/2020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322CC75-230D-43DE-98F5-3F716F2ADF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6C59B5D-D69F-4260-B3EA-D2CA06D9A9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0EE94-20C5-402A-969E-1E02FF4558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93083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5425DD-CD16-4195-8B2E-301411BE28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8EE6F4F-3848-480E-9CC0-E86D9441494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CABDBB0-A3AD-4705-AF2C-747669BEA8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8626A-9B3F-4BC4-A185-26891C7C36DF}" type="datetimeFigureOut">
              <a:rPr lang="en-GB" smtClean="0"/>
              <a:t>07/09/2020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648C9F1-D8F7-4C5D-B289-8E2F65A653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71FA7A5-5A93-4102-8047-EEF61341D9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0EE94-20C5-402A-969E-1E02FF4558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30551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CA3500-4861-4B8D-A5B0-C3E05B59D9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7892994-3691-4233-9009-BFB52B399AD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8244BE0-9E85-4F7E-A4F0-59ADBDCD79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8626A-9B3F-4BC4-A185-26891C7C36DF}" type="datetimeFigureOut">
              <a:rPr lang="en-GB" smtClean="0"/>
              <a:t>07/09/2020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CF3147C-32AC-4112-866E-E949FABD3F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9738F48-8279-452F-9EC7-25FFDB3289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0EE94-20C5-402A-969E-1E02FF4558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64503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367B0B-4117-4E5B-BEF0-FCB2FA7E66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B852D1-6A34-4BDF-A871-1B60854E265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E9B716-B1D9-4286-90CD-EF287D1F9C8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75F4DF5-C4E1-4692-80C5-458E23FF3A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8626A-9B3F-4BC4-A185-26891C7C36DF}" type="datetimeFigureOut">
              <a:rPr lang="en-GB" smtClean="0"/>
              <a:t>07/09/2020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D096DC5-5D08-45F3-84E3-1A891ED600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CD0F32C-46B8-48AA-A0DC-4097F93106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0EE94-20C5-402A-969E-1E02FF4558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0232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638549-7008-41BB-A9F2-D30A8BA51A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BA96681-3ED8-4C6A-883F-6A43E22E74A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DB97E34-1AA4-4663-B818-BFCE40214B0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7F256F2-7D40-4DD9-AC73-D5DB027170B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EF17DEB-7B79-49E4-A579-D63D69BC0BA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C4A40E8-4EF4-4E7D-B664-F7B34D2BB6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8626A-9B3F-4BC4-A185-26891C7C36DF}" type="datetimeFigureOut">
              <a:rPr lang="en-GB" smtClean="0"/>
              <a:t>07/09/2020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1AF1463-368F-480C-A53E-6A773849BD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94FD06A-BC37-4C5F-96CB-84AC413A2E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0EE94-20C5-402A-969E-1E02FF4558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84829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26A946-76B6-4183-938F-C9B2150BED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09B0A7F-5BAA-49CD-93DB-DA8B4B191B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8626A-9B3F-4BC4-A185-26891C7C36DF}" type="datetimeFigureOut">
              <a:rPr lang="en-GB" smtClean="0"/>
              <a:t>07/09/2020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97B9A62-0BBD-453B-9EDC-69C804E228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2E07D9B-6016-41F9-9120-359F5E5634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0EE94-20C5-402A-969E-1E02FF4558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50168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9FE0DD0-2AA1-4536-B77E-362EF5038D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8626A-9B3F-4BC4-A185-26891C7C36DF}" type="datetimeFigureOut">
              <a:rPr lang="en-GB" smtClean="0"/>
              <a:t>07/09/2020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7D38391-E89B-4CF9-88CF-030DBEA2CB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3025E94-91DD-48BE-8E96-1E69C9921E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0EE94-20C5-402A-969E-1E02FF4558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8706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10CAA2-D2E1-410B-B4BD-791ED94582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B72A8D-AD84-4B03-AFBF-5122C3A2D83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D90BECC-B2F0-4549-98B6-70DF307BBB2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ECA2A61-2843-469A-953F-F73A7C84C6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8626A-9B3F-4BC4-A185-26891C7C36DF}" type="datetimeFigureOut">
              <a:rPr lang="en-GB" smtClean="0"/>
              <a:t>07/09/2020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318FF0C-7EAE-4464-9730-60C39C9961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1E2B805-4F37-439B-9034-27F75403AD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0EE94-20C5-402A-969E-1E02FF4558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41809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0B7083-A855-4402-87C2-37450C3346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FD8D69A-DF57-4FCF-AD07-28A1AE6909F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A8E4E38-0D3E-4EC6-8632-61CD3AB1BDC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17CC895-E507-4310-8433-D9819443D1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8626A-9B3F-4BC4-A185-26891C7C36DF}" type="datetimeFigureOut">
              <a:rPr lang="en-GB" smtClean="0"/>
              <a:t>07/09/2020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076CE1D-D224-444F-824B-20CA588948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2C00F27-2F36-49EE-A7D2-9483C22813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0EE94-20C5-402A-969E-1E02FF4558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70242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921FDF-CC1F-44F5-91E9-3FE8147920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85C9FCF-0ED7-4999-9ADF-6B7AAE7EE66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EBF3DB7-BEBD-465E-9ACA-424673447C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8626A-9B3F-4BC4-A185-26891C7C36DF}" type="datetimeFigureOut">
              <a:rPr lang="en-GB" smtClean="0"/>
              <a:t>07/09/2020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A21B23B-689A-4336-8A2E-688760264E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822D13E-6F66-4C35-9528-20044C8590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0EE94-20C5-402A-969E-1E02FF4558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52394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2AEB09C-79AB-4E98-8D1E-E6574ED7CCE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5CC9FDC-17B7-4470-9C17-FBC396AA17F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E40632D-31A6-459A-AE2A-85DDA0421B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8626A-9B3F-4BC4-A185-26891C7C36DF}" type="datetimeFigureOut">
              <a:rPr lang="en-GB" smtClean="0"/>
              <a:t>07/09/2020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8FDC98-95EE-4CCE-A561-CC4035AF4C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C2B8A65-03DA-474D-B80B-CD2A8B7900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0EE94-20C5-402A-969E-1E02FF4558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80027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9C5A94A-BCE7-4A23-8FF2-AE3F09AE40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A792873-F08C-4AF0-B533-CFD24B1BD46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2A078FB-2589-4F15-8DF6-3C31E2A5591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78626A-9B3F-4BC4-A185-26891C7C36DF}" type="datetimeFigureOut">
              <a:rPr lang="en-GB" smtClean="0"/>
              <a:t>07/09/2020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43A5769-DC19-4F8E-B0B8-09726B8C1BB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E25EE60-01D5-4D3E-9576-584E9CCBCF9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30EE94-20C5-402A-969E-1E02FF4558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59671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808E46C3-523B-44C2-B646-C130F9BB0A3B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35000"/>
          </a:blip>
          <a:stretch>
            <a:fillRect/>
          </a:stretch>
        </p:blipFill>
        <p:spPr>
          <a:xfrm>
            <a:off x="85950" y="145926"/>
            <a:ext cx="12020102" cy="6603334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E2EB2E4-3774-4945-B38D-D921D490B8A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C1B692E-F58A-4507-8C5A-B407BD15FC2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8EB2477-5A49-40B8-B54B-BB3574AA3626}"/>
              </a:ext>
            </a:extLst>
          </p:cNvPr>
          <p:cNvSpPr txBox="1"/>
          <p:nvPr/>
        </p:nvSpPr>
        <p:spPr>
          <a:xfrm rot="16200000">
            <a:off x="-2147758" y="3077044"/>
            <a:ext cx="5334814" cy="30777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Memorable experience – Autumn walk and weather watch.</a:t>
            </a:r>
            <a:endParaRPr lang="en-GB" sz="12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A1354EF-D038-4F6B-ADF9-91DCB405B7D0}"/>
              </a:ext>
            </a:extLst>
          </p:cNvPr>
          <p:cNvSpPr txBox="1"/>
          <p:nvPr/>
        </p:nvSpPr>
        <p:spPr>
          <a:xfrm>
            <a:off x="262596" y="108741"/>
            <a:ext cx="444714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/>
              <a:t>Splendid Skies – My Learning Journey.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0ACB036-DEAE-4793-86FA-216A731482E3}"/>
              </a:ext>
            </a:extLst>
          </p:cNvPr>
          <p:cNvSpPr txBox="1"/>
          <p:nvPr/>
        </p:nvSpPr>
        <p:spPr>
          <a:xfrm>
            <a:off x="870907" y="461663"/>
            <a:ext cx="1074852" cy="30777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1400" b="1" dirty="0"/>
              <a:t>Science</a:t>
            </a:r>
            <a:endParaRPr lang="en-GB" sz="1200" b="1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3888FA7-48B0-416C-BA78-0C9E70DAF669}"/>
              </a:ext>
            </a:extLst>
          </p:cNvPr>
          <p:cNvSpPr txBox="1"/>
          <p:nvPr/>
        </p:nvSpPr>
        <p:spPr>
          <a:xfrm>
            <a:off x="1041243" y="847718"/>
            <a:ext cx="1039180" cy="141577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Observe</a:t>
            </a:r>
          </a:p>
          <a:p>
            <a:r>
              <a:rPr lang="en-GB" sz="1200" dirty="0">
                <a:solidFill>
                  <a:schemeClr val="tx1"/>
                </a:solidFill>
              </a:rPr>
              <a:t>Explore clothes that are suitable for the different seasons.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1C70252-26B8-4ABC-AB0F-3A52272DFBBB}"/>
              </a:ext>
            </a:extLst>
          </p:cNvPr>
          <p:cNvSpPr txBox="1"/>
          <p:nvPr/>
        </p:nvSpPr>
        <p:spPr>
          <a:xfrm>
            <a:off x="2508313" y="710968"/>
            <a:ext cx="1074852" cy="123110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Develop</a:t>
            </a:r>
          </a:p>
          <a:p>
            <a:r>
              <a:rPr lang="en-GB" sz="1200" dirty="0"/>
              <a:t>Play outside on a windy day. explore an anemometer. 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5AF7707C-50BA-4ED4-8EDE-AC6FE351ED53}"/>
              </a:ext>
            </a:extLst>
          </p:cNvPr>
          <p:cNvSpPr txBox="1"/>
          <p:nvPr/>
        </p:nvSpPr>
        <p:spPr>
          <a:xfrm>
            <a:off x="885786" y="2464140"/>
            <a:ext cx="1456094" cy="30777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1400" b="1" dirty="0"/>
              <a:t>Art and Design</a:t>
            </a:r>
            <a:endParaRPr lang="en-GB" sz="1200" b="1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874C73B-E7FB-44BE-AE40-3C59F803CFB2}"/>
              </a:ext>
            </a:extLst>
          </p:cNvPr>
          <p:cNvSpPr txBox="1"/>
          <p:nvPr/>
        </p:nvSpPr>
        <p:spPr>
          <a:xfrm>
            <a:off x="1063465" y="2888665"/>
            <a:ext cx="1535926" cy="104644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Learn</a:t>
            </a:r>
          </a:p>
          <a:p>
            <a:r>
              <a:rPr lang="en-GB" sz="1200" dirty="0"/>
              <a:t>Talk about and explore weather themed painting by famous artists.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62C6DD3E-4FBD-4B83-B6E3-3D2F91C5D596}"/>
              </a:ext>
            </a:extLst>
          </p:cNvPr>
          <p:cNvSpPr txBox="1"/>
          <p:nvPr/>
        </p:nvSpPr>
        <p:spPr>
          <a:xfrm>
            <a:off x="3089677" y="2698805"/>
            <a:ext cx="1119991" cy="141577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Learn</a:t>
            </a:r>
          </a:p>
          <a:p>
            <a:r>
              <a:rPr lang="en-GB" sz="1200" dirty="0"/>
              <a:t>Explore making cloud structures in the style of </a:t>
            </a:r>
            <a:r>
              <a:rPr lang="en-GB" sz="1200" dirty="0" err="1"/>
              <a:t>Berndaut</a:t>
            </a:r>
            <a:r>
              <a:rPr lang="en-GB" sz="1200" dirty="0"/>
              <a:t> </a:t>
            </a:r>
            <a:r>
              <a:rPr lang="en-GB" sz="1200" dirty="0" err="1"/>
              <a:t>Smilde</a:t>
            </a:r>
            <a:r>
              <a:rPr lang="en-GB" sz="1200" dirty="0"/>
              <a:t>..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C6364756-6015-4D51-B3E2-B65A3CDDD1B9}"/>
              </a:ext>
            </a:extLst>
          </p:cNvPr>
          <p:cNvSpPr txBox="1"/>
          <p:nvPr/>
        </p:nvSpPr>
        <p:spPr>
          <a:xfrm>
            <a:off x="885786" y="4079240"/>
            <a:ext cx="1059973" cy="30777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1400" b="1" dirty="0"/>
              <a:t>Music</a:t>
            </a:r>
            <a:endParaRPr lang="en-GB" sz="1200" b="1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6F6D00A5-F90F-4FBA-B0C6-8F0377D7A9FC}"/>
              </a:ext>
            </a:extLst>
          </p:cNvPr>
          <p:cNvSpPr txBox="1"/>
          <p:nvPr/>
        </p:nvSpPr>
        <p:spPr>
          <a:xfrm>
            <a:off x="1124176" y="4475957"/>
            <a:ext cx="1937076" cy="67710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Listen</a:t>
            </a:r>
          </a:p>
          <a:p>
            <a:r>
              <a:rPr lang="en-GB" sz="1200" dirty="0"/>
              <a:t>Listen to classical music that represents the seasons.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5DAB6B0E-B241-466F-858C-9A2D3B493135}"/>
              </a:ext>
            </a:extLst>
          </p:cNvPr>
          <p:cNvSpPr txBox="1"/>
          <p:nvPr/>
        </p:nvSpPr>
        <p:spPr>
          <a:xfrm>
            <a:off x="1018304" y="5358106"/>
            <a:ext cx="1071246" cy="30777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1400" b="1" dirty="0"/>
              <a:t>History</a:t>
            </a:r>
            <a:endParaRPr lang="en-GB" sz="1200" b="1" dirty="0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7C823F53-D8BC-4EAA-A4D6-4D7FAFDE2BB1}"/>
              </a:ext>
            </a:extLst>
          </p:cNvPr>
          <p:cNvSpPr txBox="1"/>
          <p:nvPr/>
        </p:nvSpPr>
        <p:spPr>
          <a:xfrm>
            <a:off x="1048385" y="5808491"/>
            <a:ext cx="2504440" cy="86177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Learn</a:t>
            </a:r>
          </a:p>
          <a:p>
            <a:r>
              <a:rPr lang="en-GB" sz="1200" dirty="0"/>
              <a:t>Read the story of Sir Francis Beaufort. Explain why he was important.  </a:t>
            </a:r>
          </a:p>
        </p:txBody>
      </p:sp>
      <p:sp>
        <p:nvSpPr>
          <p:cNvPr id="25" name="Right Arrow 30">
            <a:extLst>
              <a:ext uri="{FF2B5EF4-FFF2-40B4-BE49-F238E27FC236}">
                <a16:creationId xmlns:a16="http://schemas.microsoft.com/office/drawing/2014/main" id="{D1BBA314-6C36-4684-B9D1-45C558D32EAE}"/>
              </a:ext>
            </a:extLst>
          </p:cNvPr>
          <p:cNvSpPr/>
          <p:nvPr/>
        </p:nvSpPr>
        <p:spPr>
          <a:xfrm>
            <a:off x="648971" y="1391668"/>
            <a:ext cx="425966" cy="1939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ight Arrow 30">
            <a:extLst>
              <a:ext uri="{FF2B5EF4-FFF2-40B4-BE49-F238E27FC236}">
                <a16:creationId xmlns:a16="http://schemas.microsoft.com/office/drawing/2014/main" id="{24C108DA-1C68-4760-B4FD-C373141B680E}"/>
              </a:ext>
            </a:extLst>
          </p:cNvPr>
          <p:cNvSpPr/>
          <p:nvPr/>
        </p:nvSpPr>
        <p:spPr>
          <a:xfrm>
            <a:off x="2097211" y="1300243"/>
            <a:ext cx="380355" cy="1939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ight Arrow 30">
            <a:extLst>
              <a:ext uri="{FF2B5EF4-FFF2-40B4-BE49-F238E27FC236}">
                <a16:creationId xmlns:a16="http://schemas.microsoft.com/office/drawing/2014/main" id="{D876F577-983B-4FAE-BEEC-5331BB859596}"/>
              </a:ext>
            </a:extLst>
          </p:cNvPr>
          <p:cNvSpPr/>
          <p:nvPr/>
        </p:nvSpPr>
        <p:spPr>
          <a:xfrm>
            <a:off x="672803" y="3269957"/>
            <a:ext cx="425966" cy="1939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Right Arrow 30">
            <a:extLst>
              <a:ext uri="{FF2B5EF4-FFF2-40B4-BE49-F238E27FC236}">
                <a16:creationId xmlns:a16="http://schemas.microsoft.com/office/drawing/2014/main" id="{5272CBF1-F670-4A36-8125-9EA4C04A6347}"/>
              </a:ext>
            </a:extLst>
          </p:cNvPr>
          <p:cNvSpPr/>
          <p:nvPr/>
        </p:nvSpPr>
        <p:spPr>
          <a:xfrm>
            <a:off x="2632762" y="3290811"/>
            <a:ext cx="425966" cy="1939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Right Arrow 30">
            <a:extLst>
              <a:ext uri="{FF2B5EF4-FFF2-40B4-BE49-F238E27FC236}">
                <a16:creationId xmlns:a16="http://schemas.microsoft.com/office/drawing/2014/main" id="{AEEE94AA-EFB8-4B2B-96D2-962262748DE7}"/>
              </a:ext>
            </a:extLst>
          </p:cNvPr>
          <p:cNvSpPr/>
          <p:nvPr/>
        </p:nvSpPr>
        <p:spPr>
          <a:xfrm>
            <a:off x="4229195" y="3269956"/>
            <a:ext cx="425966" cy="1939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Right Arrow 30">
            <a:extLst>
              <a:ext uri="{FF2B5EF4-FFF2-40B4-BE49-F238E27FC236}">
                <a16:creationId xmlns:a16="http://schemas.microsoft.com/office/drawing/2014/main" id="{F2E0FEB7-B09D-497B-9E21-0D534F0D22AE}"/>
              </a:ext>
            </a:extLst>
          </p:cNvPr>
          <p:cNvSpPr/>
          <p:nvPr/>
        </p:nvSpPr>
        <p:spPr>
          <a:xfrm>
            <a:off x="6083124" y="3311766"/>
            <a:ext cx="5584835" cy="18308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Right Arrow 30">
            <a:extLst>
              <a:ext uri="{FF2B5EF4-FFF2-40B4-BE49-F238E27FC236}">
                <a16:creationId xmlns:a16="http://schemas.microsoft.com/office/drawing/2014/main" id="{DCFEECE6-5BCA-4E98-A83D-802B3BC9F728}"/>
              </a:ext>
            </a:extLst>
          </p:cNvPr>
          <p:cNvSpPr/>
          <p:nvPr/>
        </p:nvSpPr>
        <p:spPr>
          <a:xfrm>
            <a:off x="3583165" y="5986169"/>
            <a:ext cx="8125881" cy="19540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Right Arrow 30">
            <a:extLst>
              <a:ext uri="{FF2B5EF4-FFF2-40B4-BE49-F238E27FC236}">
                <a16:creationId xmlns:a16="http://schemas.microsoft.com/office/drawing/2014/main" id="{546BE15C-9E84-46DC-9B7C-A57DACD1BAD4}"/>
              </a:ext>
            </a:extLst>
          </p:cNvPr>
          <p:cNvSpPr/>
          <p:nvPr/>
        </p:nvSpPr>
        <p:spPr>
          <a:xfrm>
            <a:off x="672803" y="5808492"/>
            <a:ext cx="371981" cy="19015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ight Arrow 30">
            <a:extLst>
              <a:ext uri="{FF2B5EF4-FFF2-40B4-BE49-F238E27FC236}">
                <a16:creationId xmlns:a16="http://schemas.microsoft.com/office/drawing/2014/main" id="{668BE808-03E7-474B-A2A5-401F7564C154}"/>
              </a:ext>
            </a:extLst>
          </p:cNvPr>
          <p:cNvSpPr/>
          <p:nvPr/>
        </p:nvSpPr>
        <p:spPr>
          <a:xfrm>
            <a:off x="688982" y="4704618"/>
            <a:ext cx="425966" cy="1939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B1856B69-DD11-4AA2-AC49-13DB43AA27D2}"/>
              </a:ext>
            </a:extLst>
          </p:cNvPr>
          <p:cNvSpPr txBox="1"/>
          <p:nvPr/>
        </p:nvSpPr>
        <p:spPr>
          <a:xfrm rot="16200000">
            <a:off x="9397187" y="3163274"/>
            <a:ext cx="5109951" cy="30777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Express event – creation of a weather station</a:t>
            </a:r>
            <a:r>
              <a:rPr lang="en-GB" sz="1400" dirty="0" smtClean="0"/>
              <a:t>. </a:t>
            </a:r>
            <a:endParaRPr lang="en-GB" sz="1200" dirty="0"/>
          </a:p>
        </p:txBody>
      </p:sp>
      <p:sp>
        <p:nvSpPr>
          <p:cNvPr id="56" name="Right Arrow 30">
            <a:extLst>
              <a:ext uri="{FF2B5EF4-FFF2-40B4-BE49-F238E27FC236}">
                <a16:creationId xmlns:a16="http://schemas.microsoft.com/office/drawing/2014/main" id="{A0483120-23E5-4A99-818B-CABF5FE90170}"/>
              </a:ext>
            </a:extLst>
          </p:cNvPr>
          <p:cNvSpPr/>
          <p:nvPr/>
        </p:nvSpPr>
        <p:spPr>
          <a:xfrm>
            <a:off x="8896761" y="4665318"/>
            <a:ext cx="2812286" cy="23629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B6672284-DEEF-4AA5-BFD3-92C43377F213}"/>
              </a:ext>
            </a:extLst>
          </p:cNvPr>
          <p:cNvSpPr txBox="1"/>
          <p:nvPr/>
        </p:nvSpPr>
        <p:spPr>
          <a:xfrm>
            <a:off x="4025719" y="749207"/>
            <a:ext cx="1137534" cy="141577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Develop</a:t>
            </a:r>
          </a:p>
          <a:p>
            <a:r>
              <a:rPr lang="en-GB" sz="1200" dirty="0"/>
              <a:t>Play outside on a rainy day, Create a rain gauge  to collect and record totals</a:t>
            </a:r>
          </a:p>
        </p:txBody>
      </p:sp>
      <p:sp>
        <p:nvSpPr>
          <p:cNvPr id="47" name="Right Arrow 30">
            <a:extLst>
              <a:ext uri="{FF2B5EF4-FFF2-40B4-BE49-F238E27FC236}">
                <a16:creationId xmlns:a16="http://schemas.microsoft.com/office/drawing/2014/main" id="{AE4E2167-E036-489F-9789-8E9022800EA5}"/>
              </a:ext>
            </a:extLst>
          </p:cNvPr>
          <p:cNvSpPr/>
          <p:nvPr/>
        </p:nvSpPr>
        <p:spPr>
          <a:xfrm>
            <a:off x="3642124" y="1366349"/>
            <a:ext cx="368222" cy="21652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5FEF22AE-E99B-49C7-8D9D-69D62FEDE345}"/>
              </a:ext>
            </a:extLst>
          </p:cNvPr>
          <p:cNvSpPr txBox="1"/>
          <p:nvPr/>
        </p:nvSpPr>
        <p:spPr>
          <a:xfrm>
            <a:off x="5499833" y="922880"/>
            <a:ext cx="1141911" cy="104644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Develop</a:t>
            </a:r>
            <a:endParaRPr lang="en-GB" sz="1200" dirty="0">
              <a:solidFill>
                <a:srgbClr val="0070C0"/>
              </a:solidFill>
            </a:endParaRPr>
          </a:p>
          <a:p>
            <a:r>
              <a:rPr lang="en-GB" sz="1200" dirty="0">
                <a:solidFill>
                  <a:schemeClr val="tx1"/>
                </a:solidFill>
              </a:rPr>
              <a:t>Make shadows and explore how they move during the day.</a:t>
            </a:r>
          </a:p>
        </p:txBody>
      </p:sp>
      <p:sp>
        <p:nvSpPr>
          <p:cNvPr id="49" name="Right Arrow 30">
            <a:extLst>
              <a:ext uri="{FF2B5EF4-FFF2-40B4-BE49-F238E27FC236}">
                <a16:creationId xmlns:a16="http://schemas.microsoft.com/office/drawing/2014/main" id="{FCFCEF0D-6362-45CD-9D7B-CC72DA9AC38D}"/>
              </a:ext>
            </a:extLst>
          </p:cNvPr>
          <p:cNvSpPr/>
          <p:nvPr/>
        </p:nvSpPr>
        <p:spPr>
          <a:xfrm>
            <a:off x="5205756" y="1421378"/>
            <a:ext cx="284977" cy="19588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567C16B8-D555-49F2-92CD-751C72F5712C}"/>
              </a:ext>
            </a:extLst>
          </p:cNvPr>
          <p:cNvSpPr txBox="1"/>
          <p:nvPr/>
        </p:nvSpPr>
        <p:spPr>
          <a:xfrm>
            <a:off x="6998028" y="811433"/>
            <a:ext cx="1037964" cy="141577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identify</a:t>
            </a:r>
          </a:p>
          <a:p>
            <a:r>
              <a:rPr lang="en-GB" sz="1200" dirty="0"/>
              <a:t>Explore the effect of light and heat on thermo beads and paper.</a:t>
            </a:r>
          </a:p>
        </p:txBody>
      </p:sp>
      <p:sp>
        <p:nvSpPr>
          <p:cNvPr id="51" name="Right Arrow 30">
            <a:extLst>
              <a:ext uri="{FF2B5EF4-FFF2-40B4-BE49-F238E27FC236}">
                <a16:creationId xmlns:a16="http://schemas.microsoft.com/office/drawing/2014/main" id="{51E9D021-8C9C-4FBA-813C-6AF9C17DEFD4}"/>
              </a:ext>
            </a:extLst>
          </p:cNvPr>
          <p:cNvSpPr/>
          <p:nvPr/>
        </p:nvSpPr>
        <p:spPr>
          <a:xfrm>
            <a:off x="6696617" y="1453576"/>
            <a:ext cx="270664" cy="16592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098E069B-A296-4684-BFF9-8D1AF9433CD1}"/>
              </a:ext>
            </a:extLst>
          </p:cNvPr>
          <p:cNvSpPr txBox="1"/>
          <p:nvPr/>
        </p:nvSpPr>
        <p:spPr>
          <a:xfrm>
            <a:off x="4687414" y="2812581"/>
            <a:ext cx="1363457" cy="104644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Use</a:t>
            </a:r>
          </a:p>
          <a:p>
            <a:r>
              <a:rPr lang="en-GB" sz="1200" dirty="0"/>
              <a:t>Make season trees, talk about the use of materials.</a:t>
            </a: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ADF834A5-A9AC-4EBE-A1F1-1C43F8DF76D5}"/>
              </a:ext>
            </a:extLst>
          </p:cNvPr>
          <p:cNvSpPr txBox="1"/>
          <p:nvPr/>
        </p:nvSpPr>
        <p:spPr>
          <a:xfrm>
            <a:off x="8330069" y="828651"/>
            <a:ext cx="1162931" cy="104644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Observe</a:t>
            </a:r>
          </a:p>
          <a:p>
            <a:r>
              <a:rPr lang="en-GB" sz="1200" dirty="0"/>
              <a:t>Use a thermometer to record the temperature.</a:t>
            </a:r>
          </a:p>
        </p:txBody>
      </p:sp>
      <p:sp>
        <p:nvSpPr>
          <p:cNvPr id="62" name="Right Arrow 30">
            <a:extLst>
              <a:ext uri="{FF2B5EF4-FFF2-40B4-BE49-F238E27FC236}">
                <a16:creationId xmlns:a16="http://schemas.microsoft.com/office/drawing/2014/main" id="{400007CF-6BEF-4DD9-A654-09D25BCF31DB}"/>
              </a:ext>
            </a:extLst>
          </p:cNvPr>
          <p:cNvSpPr/>
          <p:nvPr/>
        </p:nvSpPr>
        <p:spPr>
          <a:xfrm>
            <a:off x="8043862" y="1428804"/>
            <a:ext cx="268772" cy="18481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99CA689E-8A56-43FA-951F-05A589523CD8}"/>
              </a:ext>
            </a:extLst>
          </p:cNvPr>
          <p:cNvSpPr txBox="1"/>
          <p:nvPr/>
        </p:nvSpPr>
        <p:spPr>
          <a:xfrm>
            <a:off x="9938332" y="878623"/>
            <a:ext cx="1268997" cy="123110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Use</a:t>
            </a:r>
          </a:p>
          <a:p>
            <a:r>
              <a:rPr lang="en-GB" sz="1200" dirty="0"/>
              <a:t>Analyse weather records and make conclusions about findings.</a:t>
            </a:r>
          </a:p>
        </p:txBody>
      </p:sp>
      <p:sp>
        <p:nvSpPr>
          <p:cNvPr id="55" name="Right Arrow 30">
            <a:extLst>
              <a:ext uri="{FF2B5EF4-FFF2-40B4-BE49-F238E27FC236}">
                <a16:creationId xmlns:a16="http://schemas.microsoft.com/office/drawing/2014/main" id="{8F5AFF3D-7801-4667-B028-8E91F72CC372}"/>
              </a:ext>
            </a:extLst>
          </p:cNvPr>
          <p:cNvSpPr/>
          <p:nvPr/>
        </p:nvSpPr>
        <p:spPr>
          <a:xfrm>
            <a:off x="9516224" y="1409397"/>
            <a:ext cx="408777" cy="20421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ight Arrow 30">
            <a:extLst>
              <a:ext uri="{FF2B5EF4-FFF2-40B4-BE49-F238E27FC236}">
                <a16:creationId xmlns:a16="http://schemas.microsoft.com/office/drawing/2014/main" id="{A7C90610-C928-4ECE-A260-B68DE58168F1}"/>
              </a:ext>
            </a:extLst>
          </p:cNvPr>
          <p:cNvSpPr/>
          <p:nvPr/>
        </p:nvSpPr>
        <p:spPr>
          <a:xfrm>
            <a:off x="11230553" y="1366349"/>
            <a:ext cx="449171" cy="2024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2E0CDC2-F68C-4A4F-86C0-E1C4F29CEB7A}"/>
              </a:ext>
            </a:extLst>
          </p:cNvPr>
          <p:cNvSpPr txBox="1"/>
          <p:nvPr/>
        </p:nvSpPr>
        <p:spPr>
          <a:xfrm>
            <a:off x="3533036" y="4388895"/>
            <a:ext cx="1450916" cy="104644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Use</a:t>
            </a:r>
          </a:p>
          <a:p>
            <a:r>
              <a:rPr lang="en-GB" sz="1200" dirty="0"/>
              <a:t>Listen and join in with nursery rhymes about the wind.</a:t>
            </a:r>
          </a:p>
        </p:txBody>
      </p:sp>
      <p:sp>
        <p:nvSpPr>
          <p:cNvPr id="12" name="Right Arrow 30">
            <a:extLst>
              <a:ext uri="{FF2B5EF4-FFF2-40B4-BE49-F238E27FC236}">
                <a16:creationId xmlns:a16="http://schemas.microsoft.com/office/drawing/2014/main" id="{C72DFCCD-C53E-4277-B869-08F959A0D2A0}"/>
              </a:ext>
            </a:extLst>
          </p:cNvPr>
          <p:cNvSpPr/>
          <p:nvPr/>
        </p:nvSpPr>
        <p:spPr>
          <a:xfrm>
            <a:off x="3085924" y="4717544"/>
            <a:ext cx="425966" cy="1939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F43FAC79-6681-4824-B9E0-F75B932EBB05}"/>
              </a:ext>
            </a:extLst>
          </p:cNvPr>
          <p:cNvSpPr txBox="1"/>
          <p:nvPr/>
        </p:nvSpPr>
        <p:spPr>
          <a:xfrm>
            <a:off x="5436808" y="4355560"/>
            <a:ext cx="1450916" cy="86177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Experiment</a:t>
            </a:r>
          </a:p>
          <a:p>
            <a:r>
              <a:rPr lang="en-GB" sz="1200" dirty="0"/>
              <a:t>Read, learn and join in with poems about the rain.</a:t>
            </a:r>
          </a:p>
        </p:txBody>
      </p:sp>
      <p:sp>
        <p:nvSpPr>
          <p:cNvPr id="20" name="Right Arrow 30">
            <a:extLst>
              <a:ext uri="{FF2B5EF4-FFF2-40B4-BE49-F238E27FC236}">
                <a16:creationId xmlns:a16="http://schemas.microsoft.com/office/drawing/2014/main" id="{B42512B6-617C-48E8-B393-352C7ABFCEBE}"/>
              </a:ext>
            </a:extLst>
          </p:cNvPr>
          <p:cNvSpPr/>
          <p:nvPr/>
        </p:nvSpPr>
        <p:spPr>
          <a:xfrm>
            <a:off x="5013227" y="4704618"/>
            <a:ext cx="425966" cy="19223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085A32E1-734A-4E4A-B7AE-77CB8AB2E35E}"/>
              </a:ext>
            </a:extLst>
          </p:cNvPr>
          <p:cNvSpPr txBox="1"/>
          <p:nvPr/>
        </p:nvSpPr>
        <p:spPr>
          <a:xfrm>
            <a:off x="7377015" y="4363369"/>
            <a:ext cx="1450916" cy="86177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Use</a:t>
            </a:r>
          </a:p>
          <a:p>
            <a:r>
              <a:rPr lang="en-GB" sz="1200" dirty="0"/>
              <a:t>Perform a weather related song with percussion.</a:t>
            </a:r>
          </a:p>
        </p:txBody>
      </p:sp>
      <p:sp>
        <p:nvSpPr>
          <p:cNvPr id="24" name="Right Arrow 30">
            <a:extLst>
              <a:ext uri="{FF2B5EF4-FFF2-40B4-BE49-F238E27FC236}">
                <a16:creationId xmlns:a16="http://schemas.microsoft.com/office/drawing/2014/main" id="{9C8B6FFC-CC71-49C9-8BF0-C929333546AA}"/>
              </a:ext>
            </a:extLst>
          </p:cNvPr>
          <p:cNvSpPr/>
          <p:nvPr/>
        </p:nvSpPr>
        <p:spPr>
          <a:xfrm>
            <a:off x="6923132" y="4724026"/>
            <a:ext cx="425966" cy="19223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16065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D9D9E99-A699-48B1-833E-9F5676497BB8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35000"/>
          </a:blip>
          <a:stretch>
            <a:fillRect/>
          </a:stretch>
        </p:blipFill>
        <p:spPr>
          <a:xfrm>
            <a:off x="85950" y="145926"/>
            <a:ext cx="12020102" cy="6603334"/>
          </a:xfrm>
          <a:prstGeom prst="rect">
            <a:avLst/>
          </a:prstGeom>
        </p:spPr>
      </p:pic>
      <p:sp>
        <p:nvSpPr>
          <p:cNvPr id="43" name="TextBox 42">
            <a:extLst>
              <a:ext uri="{FF2B5EF4-FFF2-40B4-BE49-F238E27FC236}">
                <a16:creationId xmlns:a16="http://schemas.microsoft.com/office/drawing/2014/main" id="{B1856B69-DD11-4AA2-AC49-13DB43AA27D2}"/>
              </a:ext>
            </a:extLst>
          </p:cNvPr>
          <p:cNvSpPr txBox="1"/>
          <p:nvPr/>
        </p:nvSpPr>
        <p:spPr>
          <a:xfrm rot="16200000">
            <a:off x="9397187" y="3163274"/>
            <a:ext cx="5109951" cy="30777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Express event – Creation of a </a:t>
            </a:r>
            <a:r>
              <a:rPr lang="en-GB" sz="1400"/>
              <a:t>weather </a:t>
            </a:r>
            <a:r>
              <a:rPr lang="en-GB" sz="1400" smtClean="0"/>
              <a:t>station.</a:t>
            </a:r>
            <a:endParaRPr lang="en-GB" sz="12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8EB2477-5A49-40B8-B54B-BB3574AA3626}"/>
              </a:ext>
            </a:extLst>
          </p:cNvPr>
          <p:cNvSpPr txBox="1"/>
          <p:nvPr/>
        </p:nvSpPr>
        <p:spPr>
          <a:xfrm rot="16200000">
            <a:off x="-2142442" y="3082359"/>
            <a:ext cx="5324181" cy="30777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Memorable experience – Autumn walk and weather watch..</a:t>
            </a:r>
            <a:endParaRPr lang="en-GB" sz="120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0ACB036-DEAE-4793-86FA-216A731482E3}"/>
              </a:ext>
            </a:extLst>
          </p:cNvPr>
          <p:cNvSpPr txBox="1"/>
          <p:nvPr/>
        </p:nvSpPr>
        <p:spPr>
          <a:xfrm>
            <a:off x="870907" y="461663"/>
            <a:ext cx="1074852" cy="30777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1400" b="1" dirty="0"/>
              <a:t>Geography</a:t>
            </a:r>
            <a:endParaRPr lang="en-GB" sz="1200" b="1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C1B692E-F58A-4507-8C5A-B407BD15FC2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A1354EF-D038-4F6B-ADF9-91DCB405B7D0}"/>
              </a:ext>
            </a:extLst>
          </p:cNvPr>
          <p:cNvSpPr txBox="1"/>
          <p:nvPr/>
        </p:nvSpPr>
        <p:spPr>
          <a:xfrm>
            <a:off x="262597" y="108741"/>
            <a:ext cx="409471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/>
              <a:t>Splendid Skies – My Learning Journey.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3888FA7-48B0-416C-BA78-0C9E70DAF669}"/>
              </a:ext>
            </a:extLst>
          </p:cNvPr>
          <p:cNvSpPr txBox="1"/>
          <p:nvPr/>
        </p:nvSpPr>
        <p:spPr>
          <a:xfrm>
            <a:off x="1050370" y="905157"/>
            <a:ext cx="1618402" cy="104644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Identify</a:t>
            </a:r>
          </a:p>
          <a:p>
            <a:r>
              <a:rPr lang="en-GB" sz="1200" dirty="0">
                <a:solidFill>
                  <a:schemeClr val="tx1"/>
                </a:solidFill>
              </a:rPr>
              <a:t>Work out the current season and seasonal weather. Create a daily weather chart.</a:t>
            </a:r>
          </a:p>
        </p:txBody>
      </p:sp>
      <p:sp>
        <p:nvSpPr>
          <p:cNvPr id="25" name="Right Arrow 30">
            <a:extLst>
              <a:ext uri="{FF2B5EF4-FFF2-40B4-BE49-F238E27FC236}">
                <a16:creationId xmlns:a16="http://schemas.microsoft.com/office/drawing/2014/main" id="{D1BBA314-6C36-4684-B9D1-45C558D32EAE}"/>
              </a:ext>
            </a:extLst>
          </p:cNvPr>
          <p:cNvSpPr/>
          <p:nvPr/>
        </p:nvSpPr>
        <p:spPr>
          <a:xfrm>
            <a:off x="648971" y="1391668"/>
            <a:ext cx="425966" cy="1939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ight Arrow 30">
            <a:extLst>
              <a:ext uri="{FF2B5EF4-FFF2-40B4-BE49-F238E27FC236}">
                <a16:creationId xmlns:a16="http://schemas.microsoft.com/office/drawing/2014/main" id="{1EB149E6-C799-4F89-9385-86093F915B07}"/>
              </a:ext>
            </a:extLst>
          </p:cNvPr>
          <p:cNvSpPr/>
          <p:nvPr/>
        </p:nvSpPr>
        <p:spPr>
          <a:xfrm>
            <a:off x="10991300" y="1361850"/>
            <a:ext cx="591100" cy="20190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C0D2193-8E80-441A-86ED-0BF8FC84FD9C}"/>
              </a:ext>
            </a:extLst>
          </p:cNvPr>
          <p:cNvSpPr txBox="1"/>
          <p:nvPr/>
        </p:nvSpPr>
        <p:spPr>
          <a:xfrm>
            <a:off x="3118385" y="905157"/>
            <a:ext cx="1618402" cy="104644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Identify</a:t>
            </a:r>
          </a:p>
          <a:p>
            <a:r>
              <a:rPr lang="en-GB" sz="1200" dirty="0">
                <a:solidFill>
                  <a:schemeClr val="tx1"/>
                </a:solidFill>
              </a:rPr>
              <a:t>Watch videos of extreme weather. Discuss consequences of weather situations. </a:t>
            </a:r>
          </a:p>
        </p:txBody>
      </p:sp>
      <p:sp>
        <p:nvSpPr>
          <p:cNvPr id="9" name="Right Arrow 30">
            <a:extLst>
              <a:ext uri="{FF2B5EF4-FFF2-40B4-BE49-F238E27FC236}">
                <a16:creationId xmlns:a16="http://schemas.microsoft.com/office/drawing/2014/main" id="{A5CB4390-E73F-4892-B36A-77E33DD2DB2D}"/>
              </a:ext>
            </a:extLst>
          </p:cNvPr>
          <p:cNvSpPr/>
          <p:nvPr/>
        </p:nvSpPr>
        <p:spPr>
          <a:xfrm>
            <a:off x="2692419" y="1369823"/>
            <a:ext cx="425966" cy="1939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ight Arrow 30">
            <a:extLst>
              <a:ext uri="{FF2B5EF4-FFF2-40B4-BE49-F238E27FC236}">
                <a16:creationId xmlns:a16="http://schemas.microsoft.com/office/drawing/2014/main" id="{17A0BBEC-B0B0-4356-A80E-58780929D97B}"/>
              </a:ext>
            </a:extLst>
          </p:cNvPr>
          <p:cNvSpPr/>
          <p:nvPr/>
        </p:nvSpPr>
        <p:spPr>
          <a:xfrm>
            <a:off x="657924" y="3157336"/>
            <a:ext cx="425966" cy="1939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FFF9F6B-00EC-4E34-BDE8-2BA05380C86D}"/>
              </a:ext>
            </a:extLst>
          </p:cNvPr>
          <p:cNvSpPr txBox="1"/>
          <p:nvPr/>
        </p:nvSpPr>
        <p:spPr>
          <a:xfrm>
            <a:off x="889412" y="2185638"/>
            <a:ext cx="1618402" cy="30777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1400" b="1" dirty="0"/>
              <a:t>Physical Education</a:t>
            </a:r>
            <a:endParaRPr lang="en-GB" sz="1200" b="1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47635AC-84D3-4DA7-BB37-747A3CE814D9}"/>
              </a:ext>
            </a:extLst>
          </p:cNvPr>
          <p:cNvSpPr txBox="1"/>
          <p:nvPr/>
        </p:nvSpPr>
        <p:spPr>
          <a:xfrm>
            <a:off x="1083890" y="2645238"/>
            <a:ext cx="1618402" cy="86177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Perform</a:t>
            </a:r>
          </a:p>
          <a:p>
            <a:r>
              <a:rPr lang="en-GB" sz="1200" dirty="0">
                <a:solidFill>
                  <a:schemeClr val="tx1"/>
                </a:solidFill>
              </a:rPr>
              <a:t>Explore different movements to create a dance in the wind.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33204CB7-2EC6-41B3-913D-FF01034AA978}"/>
              </a:ext>
            </a:extLst>
          </p:cNvPr>
          <p:cNvSpPr txBox="1"/>
          <p:nvPr/>
        </p:nvSpPr>
        <p:spPr>
          <a:xfrm>
            <a:off x="5209795" y="905157"/>
            <a:ext cx="1618402" cy="86177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Use</a:t>
            </a:r>
          </a:p>
          <a:p>
            <a:r>
              <a:rPr lang="en-GB" sz="1200" dirty="0">
                <a:solidFill>
                  <a:schemeClr val="tx1"/>
                </a:solidFill>
              </a:rPr>
              <a:t>Use a variety of aerial photographs to spot significant landmarks. </a:t>
            </a:r>
          </a:p>
        </p:txBody>
      </p:sp>
      <p:sp>
        <p:nvSpPr>
          <p:cNvPr id="18" name="Right Arrow 30">
            <a:extLst>
              <a:ext uri="{FF2B5EF4-FFF2-40B4-BE49-F238E27FC236}">
                <a16:creationId xmlns:a16="http://schemas.microsoft.com/office/drawing/2014/main" id="{B4B5E92B-D4ED-4973-A744-B21C2BC882F1}"/>
              </a:ext>
            </a:extLst>
          </p:cNvPr>
          <p:cNvSpPr/>
          <p:nvPr/>
        </p:nvSpPr>
        <p:spPr>
          <a:xfrm>
            <a:off x="4762867" y="1366510"/>
            <a:ext cx="425966" cy="1939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4794792D-4230-4B9F-B6DE-D3BFFBF11497}"/>
              </a:ext>
            </a:extLst>
          </p:cNvPr>
          <p:cNvSpPr txBox="1"/>
          <p:nvPr/>
        </p:nvSpPr>
        <p:spPr>
          <a:xfrm>
            <a:off x="7279261" y="905157"/>
            <a:ext cx="1618402" cy="104644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Identify</a:t>
            </a:r>
          </a:p>
          <a:p>
            <a:r>
              <a:rPr lang="en-GB" sz="1200" dirty="0">
                <a:solidFill>
                  <a:schemeClr val="tx1"/>
                </a:solidFill>
              </a:rPr>
              <a:t>Explore maps and globes to find the equator and countries located near it.</a:t>
            </a:r>
          </a:p>
        </p:txBody>
      </p:sp>
      <p:sp>
        <p:nvSpPr>
          <p:cNvPr id="22" name="Right Arrow 30">
            <a:extLst>
              <a:ext uri="{FF2B5EF4-FFF2-40B4-BE49-F238E27FC236}">
                <a16:creationId xmlns:a16="http://schemas.microsoft.com/office/drawing/2014/main" id="{E1D90EA9-50AF-41BF-8492-7FA461940AB3}"/>
              </a:ext>
            </a:extLst>
          </p:cNvPr>
          <p:cNvSpPr/>
          <p:nvPr/>
        </p:nvSpPr>
        <p:spPr>
          <a:xfrm>
            <a:off x="6849159" y="1361850"/>
            <a:ext cx="425966" cy="1939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A4D28B64-6713-477B-AB97-68B200593CE8}"/>
              </a:ext>
            </a:extLst>
          </p:cNvPr>
          <p:cNvSpPr txBox="1"/>
          <p:nvPr/>
        </p:nvSpPr>
        <p:spPr>
          <a:xfrm>
            <a:off x="9349709" y="905157"/>
            <a:ext cx="1618402" cy="104644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Understand</a:t>
            </a:r>
          </a:p>
          <a:p>
            <a:r>
              <a:rPr lang="en-GB" sz="1200" dirty="0">
                <a:solidFill>
                  <a:schemeClr val="tx1"/>
                </a:solidFill>
              </a:rPr>
              <a:t>Identify the climate in Antarctica and Africa, discuss the differences.</a:t>
            </a:r>
          </a:p>
        </p:txBody>
      </p:sp>
      <p:sp>
        <p:nvSpPr>
          <p:cNvPr id="30" name="Right Arrow 30">
            <a:extLst>
              <a:ext uri="{FF2B5EF4-FFF2-40B4-BE49-F238E27FC236}">
                <a16:creationId xmlns:a16="http://schemas.microsoft.com/office/drawing/2014/main" id="{7F186247-6F10-4D79-BB0A-ABF5B8805142}"/>
              </a:ext>
            </a:extLst>
          </p:cNvPr>
          <p:cNvSpPr/>
          <p:nvPr/>
        </p:nvSpPr>
        <p:spPr>
          <a:xfrm>
            <a:off x="8900555" y="1369822"/>
            <a:ext cx="425966" cy="1939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FF2E0874-172C-4E8A-AB33-9940ACD276F5}"/>
              </a:ext>
            </a:extLst>
          </p:cNvPr>
          <p:cNvSpPr txBox="1"/>
          <p:nvPr/>
        </p:nvSpPr>
        <p:spPr>
          <a:xfrm>
            <a:off x="3144465" y="2798332"/>
            <a:ext cx="1618402" cy="67710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Perform</a:t>
            </a:r>
          </a:p>
          <a:p>
            <a:r>
              <a:rPr lang="en-GB" sz="1200" dirty="0">
                <a:solidFill>
                  <a:schemeClr val="tx1"/>
                </a:solidFill>
              </a:rPr>
              <a:t>Perform the windy day dance.</a:t>
            </a:r>
          </a:p>
        </p:txBody>
      </p:sp>
      <p:sp>
        <p:nvSpPr>
          <p:cNvPr id="34" name="Right Arrow 30">
            <a:extLst>
              <a:ext uri="{FF2B5EF4-FFF2-40B4-BE49-F238E27FC236}">
                <a16:creationId xmlns:a16="http://schemas.microsoft.com/office/drawing/2014/main" id="{87735B37-07BF-4FA5-845F-BD4545F9B0A2}"/>
              </a:ext>
            </a:extLst>
          </p:cNvPr>
          <p:cNvSpPr/>
          <p:nvPr/>
        </p:nvSpPr>
        <p:spPr>
          <a:xfrm>
            <a:off x="2705183" y="3154908"/>
            <a:ext cx="425966" cy="1939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Right Arrow 30">
            <a:extLst>
              <a:ext uri="{FF2B5EF4-FFF2-40B4-BE49-F238E27FC236}">
                <a16:creationId xmlns:a16="http://schemas.microsoft.com/office/drawing/2014/main" id="{E89F0E23-63CC-416F-A06E-60313E2536A2}"/>
              </a:ext>
            </a:extLst>
          </p:cNvPr>
          <p:cNvSpPr/>
          <p:nvPr/>
        </p:nvSpPr>
        <p:spPr>
          <a:xfrm>
            <a:off x="4762866" y="3115257"/>
            <a:ext cx="6819533" cy="20190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39566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501</TotalTime>
  <Words>327</Words>
  <Application>Microsoft Office PowerPoint</Application>
  <PresentationFormat>Widescreen</PresentationFormat>
  <Paragraphs>56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Liz Whitworth</dc:creator>
  <cp:lastModifiedBy>Mrs Whitworth</cp:lastModifiedBy>
  <cp:revision>50</cp:revision>
  <cp:lastPrinted>2020-09-07T13:19:51Z</cp:lastPrinted>
  <dcterms:created xsi:type="dcterms:W3CDTF">2018-09-06T19:06:18Z</dcterms:created>
  <dcterms:modified xsi:type="dcterms:W3CDTF">2020-09-07T13:31:04Z</dcterms:modified>
</cp:coreProperties>
</file>