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29" autoAdjust="0"/>
    <p:restoredTop sz="94660"/>
  </p:normalViewPr>
  <p:slideViewPr>
    <p:cSldViewPr snapToGrid="0">
      <p:cViewPr>
        <p:scale>
          <a:sx n="100" d="100"/>
          <a:sy n="100" d="100"/>
        </p:scale>
        <p:origin x="-390" y="-12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18/02/2020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B57621-E8DC-47BC-9AD5-D1DFC23C693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85949" y="163323"/>
            <a:ext cx="11973055" cy="65859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7469" y="1123484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4648" y="3388416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5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Visit to Harwich RNLI station and harbour.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Land Ahoy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4251" y="969467"/>
            <a:ext cx="1238801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Reasoning</a:t>
            </a:r>
          </a:p>
          <a:p>
            <a:r>
              <a:rPr lang="en-GB" sz="1200" dirty="0">
                <a:solidFill>
                  <a:schemeClr val="tx1"/>
                </a:solidFill>
              </a:rPr>
              <a:t>Debug a program to prevent the ‘ship’ from crashing.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85786" y="2362139"/>
            <a:ext cx="195695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73468" y="2822516"/>
            <a:ext cx="1213538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 and use</a:t>
            </a:r>
          </a:p>
          <a:p>
            <a:r>
              <a:rPr lang="en-GB" sz="1200" dirty="0"/>
              <a:t>Make a boat with a moving mechanism..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50496" y="2835467"/>
            <a:ext cx="138684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Design and create a working lighthouse.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4635235" y="2933921"/>
            <a:ext cx="1363456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Improve</a:t>
            </a:r>
          </a:p>
          <a:p>
            <a:r>
              <a:rPr lang="en-GB" sz="1200" dirty="0"/>
              <a:t>Make and develop a working rescue craft.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85786" y="4072376"/>
            <a:ext cx="91802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PSHE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24175" y="4475957"/>
            <a:ext cx="280523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Share</a:t>
            </a:r>
          </a:p>
          <a:p>
            <a:r>
              <a:rPr lang="en-GB" sz="1200" dirty="0"/>
              <a:t>Discuss and prepare what will be presented during the Express event.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18304" y="5358106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Music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2200214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</a:t>
            </a:r>
          </a:p>
          <a:p>
            <a:r>
              <a:rPr lang="en-GB" sz="1200" dirty="0"/>
              <a:t>Listen to and join in with sea shanties or traditional songs sung about sailors.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317560" y="1362387"/>
            <a:ext cx="476309" cy="2193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175735" y="3286719"/>
            <a:ext cx="441500" cy="2091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7818236" y="5998646"/>
            <a:ext cx="3890809" cy="223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land ahoy exhibition. 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3945387" y="4712417"/>
            <a:ext cx="7824198" cy="19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6A379960-26EA-4630-96D3-B68EA86DDA67}"/>
              </a:ext>
            </a:extLst>
          </p:cNvPr>
          <p:cNvSpPr/>
          <p:nvPr/>
        </p:nvSpPr>
        <p:spPr>
          <a:xfrm>
            <a:off x="6007715" y="3255756"/>
            <a:ext cx="486364" cy="2382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DF834A5-A9AC-4EBE-A1F1-1C43F8DF76D5}"/>
              </a:ext>
            </a:extLst>
          </p:cNvPr>
          <p:cNvSpPr txBox="1"/>
          <p:nvPr/>
        </p:nvSpPr>
        <p:spPr>
          <a:xfrm>
            <a:off x="2822101" y="1001606"/>
            <a:ext cx="1237917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Follow instructions</a:t>
            </a:r>
          </a:p>
          <a:p>
            <a:r>
              <a:rPr lang="en-GB" sz="1200" dirty="0"/>
              <a:t>Create a photo story to show all we have learnt,</a:t>
            </a:r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id="{A7C90610-C928-4ECE-A260-B68DE58168F1}"/>
              </a:ext>
            </a:extLst>
          </p:cNvPr>
          <p:cNvSpPr/>
          <p:nvPr/>
        </p:nvSpPr>
        <p:spPr>
          <a:xfrm>
            <a:off x="4074134" y="1342474"/>
            <a:ext cx="7710024" cy="2391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30">
            <a:extLst>
              <a:ext uri="{FF2B5EF4-FFF2-40B4-BE49-F238E27FC236}">
                <a16:creationId xmlns:a16="http://schemas.microsoft.com/office/drawing/2014/main" id="{A65A91BE-679E-4F07-85AC-796ED6645015}"/>
              </a:ext>
            </a:extLst>
          </p:cNvPr>
          <p:cNvSpPr/>
          <p:nvPr/>
        </p:nvSpPr>
        <p:spPr>
          <a:xfrm>
            <a:off x="3262347" y="602698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F9AB5AD-7C01-4CFB-A997-FCE7DA3F7E23}"/>
              </a:ext>
            </a:extLst>
          </p:cNvPr>
          <p:cNvSpPr txBox="1"/>
          <p:nvPr/>
        </p:nvSpPr>
        <p:spPr>
          <a:xfrm>
            <a:off x="3714207" y="5636270"/>
            <a:ext cx="182303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Make</a:t>
            </a:r>
          </a:p>
          <a:p>
            <a:r>
              <a:rPr lang="en-GB" sz="1200" dirty="0"/>
              <a:t>Read, learn and perform space themed songs adding percussion sounds..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BA585CB-D23C-4547-A61E-CB1584ECCE2A}"/>
              </a:ext>
            </a:extLst>
          </p:cNvPr>
          <p:cNvSpPr txBox="1"/>
          <p:nvPr/>
        </p:nvSpPr>
        <p:spPr>
          <a:xfrm>
            <a:off x="6492428" y="2905810"/>
            <a:ext cx="1448549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Talk about</a:t>
            </a:r>
          </a:p>
          <a:p>
            <a:r>
              <a:rPr lang="en-GB" sz="1200" dirty="0"/>
              <a:t>Work with a partner to review the models that have been made.</a:t>
            </a:r>
          </a:p>
        </p:txBody>
      </p:sp>
      <p:sp>
        <p:nvSpPr>
          <p:cNvPr id="66" name="Right Arrow 30">
            <a:extLst>
              <a:ext uri="{FF2B5EF4-FFF2-40B4-BE49-F238E27FC236}">
                <a16:creationId xmlns:a16="http://schemas.microsoft.com/office/drawing/2014/main" id="{429745D3-267A-4BF0-9E83-FEA476DB53D4}"/>
              </a:ext>
            </a:extLst>
          </p:cNvPr>
          <p:cNvSpPr/>
          <p:nvPr/>
        </p:nvSpPr>
        <p:spPr>
          <a:xfrm>
            <a:off x="7940978" y="3286720"/>
            <a:ext cx="3828608" cy="2541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FCD00AF-3FDA-4880-97FA-C7B468ECF663}"/>
              </a:ext>
            </a:extLst>
          </p:cNvPr>
          <p:cNvSpPr txBox="1"/>
          <p:nvPr/>
        </p:nvSpPr>
        <p:spPr>
          <a:xfrm>
            <a:off x="5995199" y="5798872"/>
            <a:ext cx="1823037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</a:t>
            </a:r>
          </a:p>
          <a:p>
            <a:r>
              <a:rPr lang="en-GB" sz="1200" dirty="0"/>
              <a:t>Perform a range of sea shanties to an audience.</a:t>
            </a:r>
          </a:p>
        </p:txBody>
      </p:sp>
      <p:sp>
        <p:nvSpPr>
          <p:cNvPr id="40" name="Right Arrow 30">
            <a:extLst>
              <a:ext uri="{FF2B5EF4-FFF2-40B4-BE49-F238E27FC236}">
                <a16:creationId xmlns:a16="http://schemas.microsoft.com/office/drawing/2014/main" id="{1206F201-B58C-4CFD-A8ED-D67FB3435365}"/>
              </a:ext>
            </a:extLst>
          </p:cNvPr>
          <p:cNvSpPr/>
          <p:nvPr/>
        </p:nvSpPr>
        <p:spPr>
          <a:xfrm>
            <a:off x="5571478" y="604046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id="{D1EF7A9C-66BA-4FBB-B103-FD54D3E4372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132996" y="174693"/>
            <a:ext cx="11973055" cy="6585936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land ahoy exhibition.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Visit to Harwich RNLI station and harbour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80787" y="568242"/>
            <a:ext cx="136871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38843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Land Ahoy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98118" y="1089029"/>
            <a:ext cx="1291527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Sort</a:t>
            </a:r>
          </a:p>
          <a:p>
            <a:r>
              <a:rPr lang="en-GB" sz="1200" dirty="0">
                <a:solidFill>
                  <a:schemeClr val="tx1"/>
                </a:solidFill>
              </a:rPr>
              <a:t>Identify the materials boats are made from and their properties.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60303" y="168033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 flipV="1">
            <a:off x="4121669" y="1638455"/>
            <a:ext cx="7597411" cy="2709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230451-E31C-4434-9E8A-677DECCDEF8D}"/>
              </a:ext>
            </a:extLst>
          </p:cNvPr>
          <p:cNvSpPr txBox="1"/>
          <p:nvPr/>
        </p:nvSpPr>
        <p:spPr>
          <a:xfrm>
            <a:off x="924306" y="2528675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History</a:t>
            </a:r>
            <a:endParaRPr lang="en-GB" sz="1200" b="1" dirty="0"/>
          </a:p>
        </p:txBody>
      </p:sp>
      <p:sp>
        <p:nvSpPr>
          <p:cNvPr id="12" name="Right Arrow 30">
            <a:extLst>
              <a:ext uri="{FF2B5EF4-FFF2-40B4-BE49-F238E27FC236}">
                <a16:creationId xmlns:a16="http://schemas.microsoft.com/office/drawing/2014/main" id="{3955244E-93F2-4933-9EFF-327B3BF3586A}"/>
              </a:ext>
            </a:extLst>
          </p:cNvPr>
          <p:cNvSpPr/>
          <p:nvPr/>
        </p:nvSpPr>
        <p:spPr>
          <a:xfrm>
            <a:off x="667804" y="330736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A341E2-953F-44E1-85D3-5668E8613FA8}"/>
              </a:ext>
            </a:extLst>
          </p:cNvPr>
          <p:cNvSpPr txBox="1"/>
          <p:nvPr/>
        </p:nvSpPr>
        <p:spPr>
          <a:xfrm>
            <a:off x="1095299" y="2964422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Make a timeline to show the journey of a famous sea explorer.</a:t>
            </a:r>
          </a:p>
        </p:txBody>
      </p:sp>
      <p:sp>
        <p:nvSpPr>
          <p:cNvPr id="14" name="Right Arrow 30">
            <a:extLst>
              <a:ext uri="{FF2B5EF4-FFF2-40B4-BE49-F238E27FC236}">
                <a16:creationId xmlns:a16="http://schemas.microsoft.com/office/drawing/2014/main" id="{8C74CFE7-2E6E-49A7-B027-05CA9F25DADB}"/>
              </a:ext>
            </a:extLst>
          </p:cNvPr>
          <p:cNvSpPr/>
          <p:nvPr/>
        </p:nvSpPr>
        <p:spPr>
          <a:xfrm>
            <a:off x="8929844" y="3282594"/>
            <a:ext cx="2668835" cy="2574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B67235E-7E22-4F63-AE76-4E218EFB5369}"/>
              </a:ext>
            </a:extLst>
          </p:cNvPr>
          <p:cNvSpPr txBox="1"/>
          <p:nvPr/>
        </p:nvSpPr>
        <p:spPr>
          <a:xfrm>
            <a:off x="924306" y="3950407"/>
            <a:ext cx="161840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789E31-650A-4164-93AB-6B3D4F88DE39}"/>
              </a:ext>
            </a:extLst>
          </p:cNvPr>
          <p:cNvSpPr txBox="1"/>
          <p:nvPr/>
        </p:nvSpPr>
        <p:spPr>
          <a:xfrm>
            <a:off x="1126182" y="4364779"/>
            <a:ext cx="1720875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line and tone</a:t>
            </a:r>
          </a:p>
          <a:p>
            <a:r>
              <a:rPr lang="en-GB" sz="1200" dirty="0">
                <a:solidFill>
                  <a:schemeClr val="tx1"/>
                </a:solidFill>
              </a:rPr>
              <a:t>Draw a boar looking at shape and form.</a:t>
            </a:r>
          </a:p>
        </p:txBody>
      </p:sp>
      <p:sp>
        <p:nvSpPr>
          <p:cNvPr id="18" name="Right Arrow 30">
            <a:extLst>
              <a:ext uri="{FF2B5EF4-FFF2-40B4-BE49-F238E27FC236}">
                <a16:creationId xmlns:a16="http://schemas.microsoft.com/office/drawing/2014/main" id="{918B0C51-4879-4BB9-85A6-3A0D05F81FDB}"/>
              </a:ext>
            </a:extLst>
          </p:cNvPr>
          <p:cNvSpPr/>
          <p:nvPr/>
        </p:nvSpPr>
        <p:spPr>
          <a:xfrm>
            <a:off x="712989" y="4635849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814F34F-271A-473B-B8FD-AA964ADAEA84}"/>
              </a:ext>
            </a:extLst>
          </p:cNvPr>
          <p:cNvSpPr txBox="1"/>
          <p:nvPr/>
        </p:nvSpPr>
        <p:spPr>
          <a:xfrm>
            <a:off x="924306" y="5221657"/>
            <a:ext cx="113558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36A7F9-D8F1-4515-B664-0C9BFCE84162}"/>
              </a:ext>
            </a:extLst>
          </p:cNvPr>
          <p:cNvSpPr txBox="1"/>
          <p:nvPr/>
        </p:nvSpPr>
        <p:spPr>
          <a:xfrm>
            <a:off x="1073034" y="563011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Name and locate</a:t>
            </a:r>
          </a:p>
          <a:p>
            <a:r>
              <a:rPr lang="en-GB" sz="1200" dirty="0">
                <a:solidFill>
                  <a:schemeClr val="tx1"/>
                </a:solidFill>
              </a:rPr>
              <a:t>Identify and name the seas surrounding the UK.</a:t>
            </a:r>
          </a:p>
        </p:txBody>
      </p:sp>
      <p:sp>
        <p:nvSpPr>
          <p:cNvPr id="21" name="Right Arrow 30">
            <a:extLst>
              <a:ext uri="{FF2B5EF4-FFF2-40B4-BE49-F238E27FC236}">
                <a16:creationId xmlns:a16="http://schemas.microsoft.com/office/drawing/2014/main" id="{BA50C8F7-B604-408F-B312-F8E9B8EC357A}"/>
              </a:ext>
            </a:extLst>
          </p:cNvPr>
          <p:cNvSpPr/>
          <p:nvPr/>
        </p:nvSpPr>
        <p:spPr>
          <a:xfrm>
            <a:off x="631423" y="6067708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CD3B234-52D9-4513-A93A-5A33CCCF881C}"/>
              </a:ext>
            </a:extLst>
          </p:cNvPr>
          <p:cNvSpPr txBox="1"/>
          <p:nvPr/>
        </p:nvSpPr>
        <p:spPr>
          <a:xfrm>
            <a:off x="3142402" y="2984434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Find out and explore about a famous sea explorer.</a:t>
            </a:r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00AB467-D0A8-49BA-B1DC-49B196F66669}"/>
              </a:ext>
            </a:extLst>
          </p:cNvPr>
          <p:cNvSpPr/>
          <p:nvPr/>
        </p:nvSpPr>
        <p:spPr>
          <a:xfrm>
            <a:off x="5016564" y="4579271"/>
            <a:ext cx="6634635" cy="240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134AA457-126D-48F0-B496-53720AFD9192}"/>
              </a:ext>
            </a:extLst>
          </p:cNvPr>
          <p:cNvSpPr/>
          <p:nvPr/>
        </p:nvSpPr>
        <p:spPr>
          <a:xfrm>
            <a:off x="10945944" y="6022939"/>
            <a:ext cx="77313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7D38174-7546-44DE-9E5F-40AAB845D23A}"/>
              </a:ext>
            </a:extLst>
          </p:cNvPr>
          <p:cNvSpPr txBox="1"/>
          <p:nvPr/>
        </p:nvSpPr>
        <p:spPr>
          <a:xfrm>
            <a:off x="2830143" y="1172065"/>
            <a:ext cx="1291526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how shape affects a materials ability to float.</a:t>
            </a:r>
          </a:p>
        </p:txBody>
      </p:sp>
      <p:sp>
        <p:nvSpPr>
          <p:cNvPr id="34" name="Right Arrow 30">
            <a:extLst>
              <a:ext uri="{FF2B5EF4-FFF2-40B4-BE49-F238E27FC236}">
                <a16:creationId xmlns:a16="http://schemas.microsoft.com/office/drawing/2014/main" id="{E9A40F3D-00E2-4A28-8019-91B8F2F731F1}"/>
              </a:ext>
            </a:extLst>
          </p:cNvPr>
          <p:cNvSpPr/>
          <p:nvPr/>
        </p:nvSpPr>
        <p:spPr>
          <a:xfrm>
            <a:off x="2404177" y="1672739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ight Arrow 30">
            <a:extLst>
              <a:ext uri="{FF2B5EF4-FFF2-40B4-BE49-F238E27FC236}">
                <a16:creationId xmlns:a16="http://schemas.microsoft.com/office/drawing/2014/main" id="{D15E2A28-D7EF-4EE0-8C28-DD7AC527B2FD}"/>
              </a:ext>
            </a:extLst>
          </p:cNvPr>
          <p:cNvSpPr/>
          <p:nvPr/>
        </p:nvSpPr>
        <p:spPr>
          <a:xfrm>
            <a:off x="2724308" y="3332695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308B9CA-F1C8-4F2A-BF79-387F42066D3E}"/>
              </a:ext>
            </a:extLst>
          </p:cNvPr>
          <p:cNvSpPr txBox="1"/>
          <p:nvPr/>
        </p:nvSpPr>
        <p:spPr>
          <a:xfrm>
            <a:off x="3127308" y="5636821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Locate</a:t>
            </a:r>
          </a:p>
          <a:p>
            <a:r>
              <a:rPr lang="en-GB" sz="1200" dirty="0">
                <a:solidFill>
                  <a:schemeClr val="tx1"/>
                </a:solidFill>
              </a:rPr>
              <a:t>Plan and navigate Captain Cook’s journey around the world.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C3B65AAA-37B8-4896-8EC9-E813BE2B627D}"/>
              </a:ext>
            </a:extLst>
          </p:cNvPr>
          <p:cNvSpPr/>
          <p:nvPr/>
        </p:nvSpPr>
        <p:spPr>
          <a:xfrm>
            <a:off x="2701342" y="6086180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DE497D9-65F6-42C5-A8D0-E26197BE3076}"/>
              </a:ext>
            </a:extLst>
          </p:cNvPr>
          <p:cNvSpPr txBox="1"/>
          <p:nvPr/>
        </p:nvSpPr>
        <p:spPr>
          <a:xfrm>
            <a:off x="5221066" y="2799768"/>
            <a:ext cx="161840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Use a range of non-fiction books to find and present information about pirates.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AEFD54E0-4870-40E5-BFEB-4B22409790AE}"/>
              </a:ext>
            </a:extLst>
          </p:cNvPr>
          <p:cNvSpPr/>
          <p:nvPr/>
        </p:nvSpPr>
        <p:spPr>
          <a:xfrm>
            <a:off x="4777952" y="3351855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78B9366-68BA-4A7B-A0A5-E0966D3EC38F}"/>
              </a:ext>
            </a:extLst>
          </p:cNvPr>
          <p:cNvSpPr txBox="1"/>
          <p:nvPr/>
        </p:nvSpPr>
        <p:spPr>
          <a:xfrm>
            <a:off x="3295689" y="4386549"/>
            <a:ext cx="1720875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</a:t>
            </a:r>
          </a:p>
          <a:p>
            <a:r>
              <a:rPr lang="en-GB" sz="1200" dirty="0">
                <a:solidFill>
                  <a:schemeClr val="tx1"/>
                </a:solidFill>
              </a:rPr>
              <a:t>Design and create a pirate flag.</a:t>
            </a:r>
          </a:p>
        </p:txBody>
      </p:sp>
      <p:sp>
        <p:nvSpPr>
          <p:cNvPr id="55" name="Right Arrow 30">
            <a:extLst>
              <a:ext uri="{FF2B5EF4-FFF2-40B4-BE49-F238E27FC236}">
                <a16:creationId xmlns:a16="http://schemas.microsoft.com/office/drawing/2014/main" id="{E8617ED5-B8DE-46ED-A421-C4C949B3223C}"/>
              </a:ext>
            </a:extLst>
          </p:cNvPr>
          <p:cNvSpPr/>
          <p:nvPr/>
        </p:nvSpPr>
        <p:spPr>
          <a:xfrm>
            <a:off x="2887945" y="4620515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61786D9-2D9C-40E3-9630-9C4B51A987FE}"/>
              </a:ext>
            </a:extLst>
          </p:cNvPr>
          <p:cNvSpPr txBox="1"/>
          <p:nvPr/>
        </p:nvSpPr>
        <p:spPr>
          <a:xfrm>
            <a:off x="5191488" y="5650853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an imaginary treasure map adding lots of exciting features.</a:t>
            </a:r>
          </a:p>
        </p:txBody>
      </p:sp>
      <p:sp>
        <p:nvSpPr>
          <p:cNvPr id="57" name="Right Arrow 30">
            <a:extLst>
              <a:ext uri="{FF2B5EF4-FFF2-40B4-BE49-F238E27FC236}">
                <a16:creationId xmlns:a16="http://schemas.microsoft.com/office/drawing/2014/main" id="{574EF755-E11F-4699-8337-3F6CD9CB6673}"/>
              </a:ext>
            </a:extLst>
          </p:cNvPr>
          <p:cNvSpPr/>
          <p:nvPr/>
        </p:nvSpPr>
        <p:spPr>
          <a:xfrm>
            <a:off x="4755616" y="6119905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946D599B-8338-479D-B7D0-6B7F03FD09FA}"/>
              </a:ext>
            </a:extLst>
          </p:cNvPr>
          <p:cNvSpPr txBox="1"/>
          <p:nvPr/>
        </p:nvSpPr>
        <p:spPr>
          <a:xfrm>
            <a:off x="7254490" y="5659926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Name</a:t>
            </a:r>
          </a:p>
          <a:p>
            <a:r>
              <a:rPr lang="en-GB" sz="1200" dirty="0">
                <a:solidFill>
                  <a:schemeClr val="tx1"/>
                </a:solidFill>
              </a:rPr>
              <a:t>Use information gathered to find and locate RNLI stations in the UK.</a:t>
            </a:r>
          </a:p>
        </p:txBody>
      </p:sp>
      <p:sp>
        <p:nvSpPr>
          <p:cNvPr id="59" name="Right Arrow 30">
            <a:extLst>
              <a:ext uri="{FF2B5EF4-FFF2-40B4-BE49-F238E27FC236}">
                <a16:creationId xmlns:a16="http://schemas.microsoft.com/office/drawing/2014/main" id="{2083A565-39D6-4DC5-B9DE-EC8FFC7BE3F3}"/>
              </a:ext>
            </a:extLst>
          </p:cNvPr>
          <p:cNvSpPr/>
          <p:nvPr/>
        </p:nvSpPr>
        <p:spPr>
          <a:xfrm>
            <a:off x="6819796" y="6133636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87E70DC-3CFF-4AF0-9E21-1FF36EACACF9}"/>
              </a:ext>
            </a:extLst>
          </p:cNvPr>
          <p:cNvSpPr txBox="1"/>
          <p:nvPr/>
        </p:nvSpPr>
        <p:spPr>
          <a:xfrm>
            <a:off x="7296106" y="3090446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Compare</a:t>
            </a:r>
          </a:p>
          <a:p>
            <a:r>
              <a:rPr lang="en-GB" sz="1200" dirty="0">
                <a:solidFill>
                  <a:schemeClr val="tx1"/>
                </a:solidFill>
              </a:rPr>
              <a:t>Act out the life story of a famous sea explorer.</a:t>
            </a:r>
          </a:p>
        </p:txBody>
      </p:sp>
      <p:sp>
        <p:nvSpPr>
          <p:cNvPr id="61" name="Right Arrow 30">
            <a:extLst>
              <a:ext uri="{FF2B5EF4-FFF2-40B4-BE49-F238E27FC236}">
                <a16:creationId xmlns:a16="http://schemas.microsoft.com/office/drawing/2014/main" id="{4D854471-6E86-43A2-8CD7-0B93D76BE4E9}"/>
              </a:ext>
            </a:extLst>
          </p:cNvPr>
          <p:cNvSpPr/>
          <p:nvPr/>
        </p:nvSpPr>
        <p:spPr>
          <a:xfrm>
            <a:off x="6854804" y="3359217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7FA9167-32E3-4D69-B970-6871452E58D7}"/>
              </a:ext>
            </a:extLst>
          </p:cNvPr>
          <p:cNvSpPr txBox="1"/>
          <p:nvPr/>
        </p:nvSpPr>
        <p:spPr>
          <a:xfrm>
            <a:off x="9327542" y="5650853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direction</a:t>
            </a:r>
          </a:p>
          <a:p>
            <a:r>
              <a:rPr lang="en-GB" sz="1200" dirty="0">
                <a:solidFill>
                  <a:schemeClr val="tx1"/>
                </a:solidFill>
              </a:rPr>
              <a:t>Use  compass directions to play sea related playground games.</a:t>
            </a:r>
          </a:p>
        </p:txBody>
      </p:sp>
      <p:sp>
        <p:nvSpPr>
          <p:cNvPr id="64" name="Right Arrow 30">
            <a:extLst>
              <a:ext uri="{FF2B5EF4-FFF2-40B4-BE49-F238E27FC236}">
                <a16:creationId xmlns:a16="http://schemas.microsoft.com/office/drawing/2014/main" id="{BAA60695-A9A9-4C8F-92F1-8B583250FF3A}"/>
              </a:ext>
            </a:extLst>
          </p:cNvPr>
          <p:cNvSpPr/>
          <p:nvPr/>
        </p:nvSpPr>
        <p:spPr>
          <a:xfrm>
            <a:off x="8906282" y="6138388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340</Words>
  <Application>Microsoft Office PowerPoint</Application>
  <PresentationFormat>Widescreen</PresentationFormat>
  <Paragraphs>60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Craig Whitworth</cp:lastModifiedBy>
  <cp:revision>77</cp:revision>
  <cp:lastPrinted>2019-06-03T07:52:08Z</cp:lastPrinted>
  <dcterms:created xsi:type="dcterms:W3CDTF">2018-09-06T19:06:18Z</dcterms:created>
  <dcterms:modified xsi:type="dcterms:W3CDTF">2020-02-18T21:11:55Z</dcterms:modified>
</cp:coreProperties>
</file>