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2"/>
  </p:sldMasterIdLst>
  <p:notesMasterIdLst>
    <p:notesMasterId r:id="rId15"/>
  </p:notesMasterIdLst>
  <p:handoutMasterIdLst>
    <p:handoutMasterId r:id="rId16"/>
  </p:handoutMasterIdLst>
  <p:sldIdLst>
    <p:sldId id="257" r:id="rId3"/>
    <p:sldId id="258" r:id="rId4"/>
    <p:sldId id="271" r:id="rId5"/>
    <p:sldId id="272" r:id="rId6"/>
    <p:sldId id="273" r:id="rId7"/>
    <p:sldId id="274" r:id="rId8"/>
    <p:sldId id="275" r:id="rId9"/>
    <p:sldId id="276" r:id="rId10"/>
    <p:sldId id="277" r:id="rId11"/>
    <p:sldId id="278" r:id="rId12"/>
    <p:sldId id="279" r:id="rId13"/>
    <p:sldId id="280"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F5AB1C69-6EDB-4FF4-983F-18BD219EF322}">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7" d="100"/>
          <a:sy n="87" d="100"/>
        </p:scale>
        <p:origin x="528" y="48"/>
      </p:cViewPr>
      <p:guideLst>
        <p:guide orient="horz" pos="2160"/>
        <p:guide pos="3840"/>
      </p:guideLst>
    </p:cSldViewPr>
  </p:slideViewPr>
  <p:notesTextViewPr>
    <p:cViewPr>
      <p:scale>
        <a:sx n="1" d="1"/>
        <a:sy n="1" d="1"/>
      </p:scale>
      <p:origin x="0" y="0"/>
    </p:cViewPr>
  </p:notesTextViewPr>
  <p:notesViewPr>
    <p:cSldViewPr snapToGrid="0">
      <p:cViewPr varScale="1">
        <p:scale>
          <a:sx n="65" d="100"/>
          <a:sy n="65" d="100"/>
        </p:scale>
        <p:origin x="2784" y="4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viewProps" Target="viewProps.xml"/><Relationship Id="rId3" Type="http://schemas.openxmlformats.org/officeDocument/2006/relationships/slide" Target="slides/slide1.xml"/><Relationship Id="rId21" Type="http://schemas.microsoft.com/office/2015/10/relationships/revisionInfo" Target="revisionInfo.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presProps" Target="presProps.xml"/><Relationship Id="rId2" Type="http://schemas.openxmlformats.org/officeDocument/2006/relationships/slideMaster" Target="slideMasters/slideMaster1.xml"/><Relationship Id="rId16" Type="http://schemas.openxmlformats.org/officeDocument/2006/relationships/handoutMaster" Target="handoutMasters/handoutMaster1.xml"/><Relationship Id="rId20"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notesMaster" Target="notesMasters/notesMaster1.xml"/><Relationship Id="rId10" Type="http://schemas.openxmlformats.org/officeDocument/2006/relationships/slide" Target="slides/slide8.xml"/><Relationship Id="rId19"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03A45BA1-980A-4507-BE5A-5C1E7C2FFD8F}" type="datetimeFigureOut">
              <a:rPr lang="en-US"/>
              <a:t>6/26/2017</a:t>
            </a:fld>
            <a:endParaRPr/>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57E03411-58E2-43FD-AE1D-AD77DFF8CB20}" type="slidenum">
              <a:rPr/>
              <a:t>‹#›</a:t>
            </a:fld>
            <a:endParaRPr/>
          </a:p>
        </p:txBody>
      </p:sp>
    </p:spTree>
    <p:extLst>
      <p:ext uri="{BB962C8B-B14F-4D97-AF65-F5344CB8AC3E}">
        <p14:creationId xmlns:p14="http://schemas.microsoft.com/office/powerpoint/2010/main" val="18819107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5A3416D-7FED-43BC-AA7C-D92DBA01ED64}" type="datetimeFigureOut">
              <a:rPr lang="en-US"/>
              <a:t>6/26/2017</a:t>
            </a:fld>
            <a:endParaRPr/>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t>Click to edit Master text styles</a:t>
            </a:r>
          </a:p>
          <a:p>
            <a:pPr lvl="1"/>
            <a:r>
              <a:t>Second level</a:t>
            </a:r>
          </a:p>
          <a:p>
            <a:pPr lvl="2"/>
            <a:r>
              <a:t>Third level</a:t>
            </a:r>
          </a:p>
          <a:p>
            <a:pPr lvl="3"/>
            <a:r>
              <a:t>Fourth level</a:t>
            </a:r>
          </a:p>
          <a:p>
            <a:pPr lvl="4"/>
            <a:r>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DC57A8-AE18-4654-B6AF-04B3577165BE}" type="slidenum">
              <a:rPr/>
              <a:t>‹#›</a:t>
            </a:fld>
            <a:endParaRPr/>
          </a:p>
        </p:txBody>
      </p:sp>
    </p:spTree>
    <p:extLst>
      <p:ext uri="{BB962C8B-B14F-4D97-AF65-F5344CB8AC3E}">
        <p14:creationId xmlns:p14="http://schemas.microsoft.com/office/powerpoint/2010/main" val="258139784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4265611" y="1752600"/>
            <a:ext cx="6858002" cy="1828800"/>
          </a:xfrm>
        </p:spPr>
        <p:txBody>
          <a:bodyPr anchor="b">
            <a:normAutofit/>
          </a:bodyPr>
          <a:lstStyle>
            <a:lvl1pPr algn="l">
              <a:defRPr sz="5400"/>
            </a:lvl1pPr>
          </a:lstStyle>
          <a:p>
            <a:r>
              <a:rPr lang="en-US"/>
              <a:t>Click to edit Master title style</a:t>
            </a:r>
            <a:endParaRPr/>
          </a:p>
        </p:txBody>
      </p:sp>
      <p:sp>
        <p:nvSpPr>
          <p:cNvPr id="3" name="Subtitle 2"/>
          <p:cNvSpPr>
            <a:spLocks noGrp="1"/>
          </p:cNvSpPr>
          <p:nvPr>
            <p:ph type="subTitle" idx="1"/>
          </p:nvPr>
        </p:nvSpPr>
        <p:spPr>
          <a:xfrm>
            <a:off x="4265610" y="3733800"/>
            <a:ext cx="6858002" cy="914400"/>
          </a:xfrm>
        </p:spPr>
        <p:txBody>
          <a:bodyPr/>
          <a:lstStyle>
            <a:lvl1pPr marL="0" indent="0" algn="l">
              <a:spcBef>
                <a:spcPts val="0"/>
              </a:spcBef>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a:p>
        </p:txBody>
      </p:sp>
    </p:spTree>
    <p:extLst>
      <p:ext uri="{BB962C8B-B14F-4D97-AF65-F5344CB8AC3E}">
        <p14:creationId xmlns:p14="http://schemas.microsoft.com/office/powerpoint/2010/main" val="298120363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t>6/26/2017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33963095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4265613" y="1828800"/>
            <a:ext cx="6858002" cy="1828800"/>
          </a:xfrm>
        </p:spPr>
        <p:txBody>
          <a:bodyPr anchor="b">
            <a:normAutofit/>
          </a:bodyPr>
          <a:lstStyle>
            <a:lvl1pPr>
              <a:defRPr sz="4400"/>
            </a:lvl1pPr>
          </a:lstStyle>
          <a:p>
            <a:r>
              <a:rPr lang="en-US"/>
              <a:t>Click to edit Master title style</a:t>
            </a:r>
            <a:endParaRPr/>
          </a:p>
        </p:txBody>
      </p:sp>
      <p:sp>
        <p:nvSpPr>
          <p:cNvPr id="3" name="Text Placeholder 2"/>
          <p:cNvSpPr>
            <a:spLocks noGrp="1"/>
          </p:cNvSpPr>
          <p:nvPr>
            <p:ph type="body" idx="1"/>
          </p:nvPr>
        </p:nvSpPr>
        <p:spPr>
          <a:xfrm>
            <a:off x="4265610" y="3733800"/>
            <a:ext cx="6858002" cy="914400"/>
          </a:xfrm>
        </p:spPr>
        <p:txBody>
          <a:bodyPr/>
          <a:lstStyle>
            <a:lvl1pPr marL="0" indent="0">
              <a:spcBef>
                <a:spcPts val="0"/>
              </a:spcBef>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12292579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Content Placeholder 2"/>
          <p:cNvSpPr>
            <a:spLocks noGrp="1"/>
          </p:cNvSpPr>
          <p:nvPr>
            <p:ph sz="half" idx="1"/>
          </p:nvPr>
        </p:nvSpPr>
        <p:spPr>
          <a:xfrm>
            <a:off x="1065212" y="1825625"/>
            <a:ext cx="4954588"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Content Placeholder 3"/>
          <p:cNvSpPr>
            <a:spLocks noGrp="1"/>
          </p:cNvSpPr>
          <p:nvPr>
            <p:ph sz="half" idx="2"/>
          </p:nvPr>
        </p:nvSpPr>
        <p:spPr>
          <a:xfrm>
            <a:off x="6172200" y="1825625"/>
            <a:ext cx="4951414" cy="418795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Date Placeholder 4"/>
          <p:cNvSpPr>
            <a:spLocks noGrp="1"/>
          </p:cNvSpPr>
          <p:nvPr>
            <p:ph type="dt" sz="half" idx="10"/>
          </p:nvPr>
        </p:nvSpPr>
        <p:spPr/>
        <p:txBody>
          <a:bodyPr/>
          <a:lstStyle/>
          <a:p>
            <a:fld id="{4CF99945-0A15-4715-AB6C-F5E56CF20F70}" type="datetimeFigureOut">
              <a:rPr lang="en-US"/>
              <a:t>6/26/2017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29727551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Text Placeholder 2"/>
          <p:cNvSpPr>
            <a:spLocks noGrp="1"/>
          </p:cNvSpPr>
          <p:nvPr>
            <p:ph type="body" idx="1"/>
          </p:nvPr>
        </p:nvSpPr>
        <p:spPr>
          <a:xfrm>
            <a:off x="1069848"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5" name="Text Placeholder 4"/>
          <p:cNvSpPr>
            <a:spLocks noGrp="1"/>
          </p:cNvSpPr>
          <p:nvPr>
            <p:ph type="body" sz="quarter" idx="3"/>
          </p:nvPr>
        </p:nvSpPr>
        <p:spPr>
          <a:xfrm>
            <a:off x="6172200" y="1681163"/>
            <a:ext cx="4956048" cy="823912"/>
          </a:xfrm>
        </p:spPr>
        <p:txBody>
          <a:bodyPr anchor="b"/>
          <a:lstStyle>
            <a:lvl1pPr marL="0" indent="0">
              <a:spcBef>
                <a:spcPts val="0"/>
              </a:spcBef>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4956048" cy="34766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7" name="Date Placeholder 6"/>
          <p:cNvSpPr>
            <a:spLocks noGrp="1"/>
          </p:cNvSpPr>
          <p:nvPr>
            <p:ph type="dt" sz="half" idx="10"/>
          </p:nvPr>
        </p:nvSpPr>
        <p:spPr/>
        <p:txBody>
          <a:bodyPr/>
          <a:lstStyle/>
          <a:p>
            <a:fld id="{4CF99945-0A15-4715-AB6C-F5E56CF20F70}" type="datetimeFigureOut">
              <a:rPr lang="en-US"/>
              <a:t>6/26/2017</a:t>
            </a:fld>
            <a:endParaRPr/>
          </a:p>
        </p:txBody>
      </p:sp>
      <p:sp>
        <p:nvSpPr>
          <p:cNvPr id="8" name="Footer Placeholder 7"/>
          <p:cNvSpPr>
            <a:spLocks noGrp="1"/>
          </p:cNvSpPr>
          <p:nvPr>
            <p:ph type="ftr" sz="quarter" idx="11"/>
          </p:nvPr>
        </p:nvSpPr>
        <p:spPr/>
        <p:txBody>
          <a:bodyPr/>
          <a:lstStyle/>
          <a:p>
            <a:endParaRPr/>
          </a:p>
        </p:txBody>
      </p:sp>
      <p:sp>
        <p:nvSpPr>
          <p:cNvPr id="9" name="Slide Number Placeholder 8"/>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23185716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Date Placeholder 2"/>
          <p:cNvSpPr>
            <a:spLocks noGrp="1"/>
          </p:cNvSpPr>
          <p:nvPr>
            <p:ph type="dt" sz="half" idx="10"/>
          </p:nvPr>
        </p:nvSpPr>
        <p:spPr/>
        <p:txBody>
          <a:bodyPr/>
          <a:lstStyle/>
          <a:p>
            <a:fld id="{4CF99945-0A15-4715-AB6C-F5E56CF20F70}" type="datetimeFigureOut">
              <a:rPr lang="en-US"/>
              <a:t>6/26/2017</a:t>
            </a:fld>
            <a:endParaRPr/>
          </a:p>
        </p:txBody>
      </p:sp>
      <p:sp>
        <p:nvSpPr>
          <p:cNvPr id="4" name="Footer Placeholder 3"/>
          <p:cNvSpPr>
            <a:spLocks noGrp="1"/>
          </p:cNvSpPr>
          <p:nvPr>
            <p:ph type="ftr" sz="quarter" idx="11"/>
          </p:nvPr>
        </p:nvSpPr>
        <p:spPr/>
        <p:txBody>
          <a:bodyPr/>
          <a:lstStyle/>
          <a:p>
            <a:endParaRPr/>
          </a:p>
        </p:txBody>
      </p:sp>
      <p:sp>
        <p:nvSpPr>
          <p:cNvPr id="5" name="Slide Number Placeholder 4"/>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35128164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CF99945-0A15-4715-AB6C-F5E56CF20F70}" type="datetimeFigureOut">
              <a:rPr lang="en-US"/>
              <a:t>6/26/2017</a:t>
            </a:fld>
            <a:endParaRPr/>
          </a:p>
        </p:txBody>
      </p:sp>
      <p:sp>
        <p:nvSpPr>
          <p:cNvPr id="3" name="Footer Placeholder 2"/>
          <p:cNvSpPr>
            <a:spLocks noGrp="1"/>
          </p:cNvSpPr>
          <p:nvPr>
            <p:ph type="ftr" sz="quarter" idx="11"/>
          </p:nvPr>
        </p:nvSpPr>
        <p:spPr/>
        <p:txBody>
          <a:bodyPr/>
          <a:lstStyle/>
          <a:p>
            <a:endParaRPr/>
          </a:p>
        </p:txBody>
      </p:sp>
      <p:sp>
        <p:nvSpPr>
          <p:cNvPr id="4" name="Slide Number Placeholder 3"/>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84787487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wo Pictures with Captions">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pPr/>
              <a:t>6/26/2017</a:t>
            </a:fld>
            <a:endParaRPr/>
          </a:p>
        </p:txBody>
      </p:sp>
      <p:sp>
        <p:nvSpPr>
          <p:cNvPr id="7" name="Footer Placeholder 6"/>
          <p:cNvSpPr>
            <a:spLocks noGrp="1"/>
          </p:cNvSpPr>
          <p:nvPr>
            <p:ph type="ftr" sz="quarter" idx="11"/>
          </p:nvPr>
        </p:nvSpPr>
        <p:spPr/>
        <p:txBody>
          <a:bodyPr/>
          <a:lstStyle/>
          <a:p>
            <a:endParaRP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grpSp>
        <p:nvGrpSpPr>
          <p:cNvPr id="9" name="Group 8"/>
          <p:cNvGrpSpPr/>
          <p:nvPr/>
        </p:nvGrpSpPr>
        <p:grpSpPr>
          <a:xfrm>
            <a:off x="574431" y="724619"/>
            <a:ext cx="5318979" cy="3795623"/>
            <a:chOff x="895350" y="3313113"/>
            <a:chExt cx="3613151" cy="2790825"/>
          </a:xfrm>
          <a:solidFill>
            <a:schemeClr val="tx1">
              <a:lumMod val="50000"/>
            </a:schemeClr>
          </a:solidFill>
        </p:grpSpPr>
        <p:sp>
          <p:nvSpPr>
            <p:cNvPr id="10"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grpSp>
        <p:nvGrpSpPr>
          <p:cNvPr id="22" name="Group 21"/>
          <p:cNvGrpSpPr/>
          <p:nvPr/>
        </p:nvGrpSpPr>
        <p:grpSpPr>
          <a:xfrm>
            <a:off x="6285120" y="724619"/>
            <a:ext cx="5318979" cy="3795623"/>
            <a:chOff x="895350" y="3313113"/>
            <a:chExt cx="3613151" cy="2790825"/>
          </a:xfrm>
          <a:solidFill>
            <a:schemeClr val="tx1">
              <a:lumMod val="50000"/>
            </a:schemeClr>
          </a:solidFill>
        </p:grpSpPr>
        <p:sp>
          <p:nvSpPr>
            <p:cNvPr id="2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2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3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36" name="Picture Placeholder 33"/>
          <p:cNvSpPr>
            <a:spLocks noGrp="1" noChangeAspect="1"/>
          </p:cNvSpPr>
          <p:nvPr>
            <p:ph type="pic" sz="quarter" idx="17"/>
          </p:nvPr>
        </p:nvSpPr>
        <p:spPr>
          <a:xfrm>
            <a:off x="833620" y="1020195"/>
            <a:ext cx="4800601" cy="32004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37" name="Picture Placeholder 33"/>
          <p:cNvSpPr>
            <a:spLocks noGrp="1" noChangeAspect="1"/>
          </p:cNvSpPr>
          <p:nvPr>
            <p:ph type="pic" sz="quarter" idx="18"/>
          </p:nvPr>
        </p:nvSpPr>
        <p:spPr>
          <a:xfrm>
            <a:off x="6544309" y="1020195"/>
            <a:ext cx="4800601" cy="32004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39" name="Text Placeholder 3"/>
          <p:cNvSpPr>
            <a:spLocks noGrp="1"/>
          </p:cNvSpPr>
          <p:nvPr>
            <p:ph type="body" sz="half" idx="2"/>
          </p:nvPr>
        </p:nvSpPr>
        <p:spPr>
          <a:xfrm>
            <a:off x="1052423" y="4648200"/>
            <a:ext cx="4368980" cy="1295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0" name="Text Placeholder 3"/>
          <p:cNvSpPr>
            <a:spLocks noGrp="1"/>
          </p:cNvSpPr>
          <p:nvPr>
            <p:ph type="body" sz="half" idx="19"/>
          </p:nvPr>
        </p:nvSpPr>
        <p:spPr>
          <a:xfrm>
            <a:off x="6742908" y="4648200"/>
            <a:ext cx="4368980" cy="1295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1682748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Three Pictures with Captions">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pPr/>
              <a:t>6/26/2017</a:t>
            </a:fld>
            <a:endParaRPr/>
          </a:p>
        </p:txBody>
      </p:sp>
      <p:sp>
        <p:nvSpPr>
          <p:cNvPr id="7" name="Footer Placeholder 6"/>
          <p:cNvSpPr>
            <a:spLocks noGrp="1"/>
          </p:cNvSpPr>
          <p:nvPr>
            <p:ph type="ftr" sz="quarter" idx="11"/>
          </p:nvPr>
        </p:nvSpPr>
        <p:spPr/>
        <p:txBody>
          <a:bodyPr/>
          <a:lstStyle/>
          <a:p>
            <a:endParaRP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grpSp>
        <p:nvGrpSpPr>
          <p:cNvPr id="35" name="Group 34"/>
          <p:cNvGrpSpPr>
            <a:grpSpLocks noChangeAspect="1"/>
          </p:cNvGrpSpPr>
          <p:nvPr/>
        </p:nvGrpSpPr>
        <p:grpSpPr>
          <a:xfrm rot="5400000">
            <a:off x="4030971" y="647727"/>
            <a:ext cx="4116828" cy="3383280"/>
            <a:chOff x="895350" y="3313113"/>
            <a:chExt cx="3613151" cy="2790825"/>
          </a:xfrm>
          <a:solidFill>
            <a:schemeClr val="tx1">
              <a:lumMod val="50000"/>
            </a:schemeClr>
          </a:solidFill>
        </p:grpSpPr>
        <p:sp>
          <p:nvSpPr>
            <p:cNvPr id="38"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1"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2"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3"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4"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5"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6"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7"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8"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49"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0"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1"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grpSp>
        <p:nvGrpSpPr>
          <p:cNvPr id="52" name="Group 51"/>
          <p:cNvGrpSpPr>
            <a:grpSpLocks noChangeAspect="1"/>
          </p:cNvGrpSpPr>
          <p:nvPr/>
        </p:nvGrpSpPr>
        <p:grpSpPr>
          <a:xfrm rot="5400000">
            <a:off x="263071" y="1127733"/>
            <a:ext cx="4114800" cy="3381614"/>
            <a:chOff x="895350" y="3313113"/>
            <a:chExt cx="3613151" cy="2790825"/>
          </a:xfrm>
          <a:solidFill>
            <a:schemeClr val="tx1">
              <a:lumMod val="50000"/>
            </a:schemeClr>
          </a:solidFill>
        </p:grpSpPr>
        <p:sp>
          <p:nvSpPr>
            <p:cNvPr id="5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5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grpSp>
        <p:nvGrpSpPr>
          <p:cNvPr id="65" name="Group 64"/>
          <p:cNvGrpSpPr>
            <a:grpSpLocks noChangeAspect="1"/>
          </p:cNvGrpSpPr>
          <p:nvPr/>
        </p:nvGrpSpPr>
        <p:grpSpPr>
          <a:xfrm rot="5400000">
            <a:off x="7803905" y="1127738"/>
            <a:ext cx="4114800" cy="3381613"/>
            <a:chOff x="895350" y="3313113"/>
            <a:chExt cx="3613151" cy="2790825"/>
          </a:xfrm>
          <a:solidFill>
            <a:schemeClr val="tx1">
              <a:lumMod val="50000"/>
            </a:schemeClr>
          </a:solidFill>
        </p:grpSpPr>
        <p:sp>
          <p:nvSpPr>
            <p:cNvPr id="66"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7"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8"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69"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0"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1"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2"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3"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4"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5"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6"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77"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78" name="Picture Placeholder 33"/>
          <p:cNvSpPr>
            <a:spLocks noGrp="1"/>
          </p:cNvSpPr>
          <p:nvPr>
            <p:ph type="pic" sz="quarter" idx="18"/>
          </p:nvPr>
        </p:nvSpPr>
        <p:spPr>
          <a:xfrm>
            <a:off x="4599885" y="533400"/>
            <a:ext cx="2971800" cy="36576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79" name="Picture Placeholder 33"/>
          <p:cNvSpPr>
            <a:spLocks noGrp="1"/>
          </p:cNvSpPr>
          <p:nvPr>
            <p:ph type="pic" sz="quarter" idx="19"/>
          </p:nvPr>
        </p:nvSpPr>
        <p:spPr>
          <a:xfrm>
            <a:off x="834571" y="1013590"/>
            <a:ext cx="2971800" cy="36576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0" name="Picture Placeholder 33"/>
          <p:cNvSpPr>
            <a:spLocks noGrp="1"/>
          </p:cNvSpPr>
          <p:nvPr>
            <p:ph type="pic" sz="quarter" idx="20"/>
          </p:nvPr>
        </p:nvSpPr>
        <p:spPr>
          <a:xfrm>
            <a:off x="8375405" y="1013591"/>
            <a:ext cx="2971800" cy="36576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81" name="Text Placeholder 3"/>
          <p:cNvSpPr>
            <a:spLocks noGrp="1"/>
          </p:cNvSpPr>
          <p:nvPr>
            <p:ph type="body" sz="half" idx="2"/>
          </p:nvPr>
        </p:nvSpPr>
        <p:spPr>
          <a:xfrm>
            <a:off x="948871" y="5018002"/>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2" name="Text Placeholder 3"/>
          <p:cNvSpPr>
            <a:spLocks noGrp="1"/>
          </p:cNvSpPr>
          <p:nvPr>
            <p:ph type="body" sz="half" idx="21"/>
          </p:nvPr>
        </p:nvSpPr>
        <p:spPr>
          <a:xfrm>
            <a:off x="4707208" y="4582378"/>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83" name="Text Placeholder 3"/>
          <p:cNvSpPr>
            <a:spLocks noGrp="1"/>
          </p:cNvSpPr>
          <p:nvPr>
            <p:ph type="body" sz="half" idx="22"/>
          </p:nvPr>
        </p:nvSpPr>
        <p:spPr>
          <a:xfrm>
            <a:off x="8489705" y="5018002"/>
            <a:ext cx="2743200" cy="914400"/>
          </a:xfrm>
        </p:spPr>
        <p:txBody>
          <a:bodyP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1681935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hree Pictures with Caption">
    <p:spTree>
      <p:nvGrpSpPr>
        <p:cNvPr id="1" name=""/>
        <p:cNvGrpSpPr/>
        <p:nvPr/>
      </p:nvGrpSpPr>
      <p:grpSpPr>
        <a:xfrm>
          <a:off x="0" y="0"/>
          <a:ext cx="0" cy="0"/>
          <a:chOff x="0" y="0"/>
          <a:chExt cx="0" cy="0"/>
        </a:xfrm>
      </p:grpSpPr>
      <p:sp>
        <p:nvSpPr>
          <p:cNvPr id="6" name="Date Placeholder 5"/>
          <p:cNvSpPr>
            <a:spLocks noGrp="1"/>
          </p:cNvSpPr>
          <p:nvPr>
            <p:ph type="dt" sz="half" idx="10"/>
          </p:nvPr>
        </p:nvSpPr>
        <p:spPr/>
        <p:txBody>
          <a:bodyPr/>
          <a:lstStyle/>
          <a:p>
            <a:fld id="{4CF99945-0A15-4715-AB6C-F5E56CF20F70}" type="datetimeFigureOut">
              <a:rPr lang="en-US"/>
              <a:pPr/>
              <a:t>6/26/2017</a:t>
            </a:fld>
            <a:endParaRPr/>
          </a:p>
        </p:txBody>
      </p:sp>
      <p:sp>
        <p:nvSpPr>
          <p:cNvPr id="7" name="Footer Placeholder 6"/>
          <p:cNvSpPr>
            <a:spLocks noGrp="1"/>
          </p:cNvSpPr>
          <p:nvPr>
            <p:ph type="ftr" sz="quarter" idx="11"/>
          </p:nvPr>
        </p:nvSpPr>
        <p:spPr/>
        <p:txBody>
          <a:bodyPr/>
          <a:lstStyle/>
          <a:p>
            <a:endParaRPr/>
          </a:p>
        </p:txBody>
      </p:sp>
      <p:sp>
        <p:nvSpPr>
          <p:cNvPr id="8" name="Slide Number Placeholder 7"/>
          <p:cNvSpPr>
            <a:spLocks noGrp="1"/>
          </p:cNvSpPr>
          <p:nvPr>
            <p:ph type="sldNum" sz="quarter" idx="12"/>
          </p:nvPr>
        </p:nvSpPr>
        <p:spPr/>
        <p:txBody>
          <a:bodyPr/>
          <a:lstStyle/>
          <a:p>
            <a:fld id="{022B156B-59AE-415F-B24B-8756D48BB977}" type="slidenum">
              <a:rPr/>
              <a:pPr/>
              <a:t>‹#›</a:t>
            </a:fld>
            <a:endParaRPr/>
          </a:p>
        </p:txBody>
      </p:sp>
      <p:grpSp>
        <p:nvGrpSpPr>
          <p:cNvPr id="84" name="Group 83"/>
          <p:cNvGrpSpPr>
            <a:grpSpLocks noChangeAspect="1"/>
          </p:cNvGrpSpPr>
          <p:nvPr/>
        </p:nvGrpSpPr>
        <p:grpSpPr>
          <a:xfrm rot="16200000" flipV="1">
            <a:off x="274315" y="1102304"/>
            <a:ext cx="5053664" cy="4411852"/>
            <a:chOff x="895350" y="3313113"/>
            <a:chExt cx="3613151" cy="2790825"/>
          </a:xfrm>
          <a:solidFill>
            <a:schemeClr val="tx1">
              <a:lumMod val="50000"/>
            </a:schemeClr>
          </a:solidFill>
        </p:grpSpPr>
        <p:sp>
          <p:nvSpPr>
            <p:cNvPr id="85"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6"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7"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8"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89"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0"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1"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2"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3"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4"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5"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96"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97" name="Picture Placeholder 33"/>
          <p:cNvSpPr>
            <a:spLocks noGrp="1"/>
          </p:cNvSpPr>
          <p:nvPr>
            <p:ph type="pic" sz="quarter" idx="17"/>
          </p:nvPr>
        </p:nvSpPr>
        <p:spPr>
          <a:xfrm>
            <a:off x="840795" y="1020193"/>
            <a:ext cx="3886200" cy="4572000"/>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98" name="Group 97"/>
          <p:cNvGrpSpPr/>
          <p:nvPr/>
        </p:nvGrpSpPr>
        <p:grpSpPr>
          <a:xfrm>
            <a:off x="5322489" y="319177"/>
            <a:ext cx="3389607" cy="2710838"/>
            <a:chOff x="895350" y="3313113"/>
            <a:chExt cx="3613151" cy="2790825"/>
          </a:xfrm>
          <a:solidFill>
            <a:schemeClr val="tx1">
              <a:lumMod val="50000"/>
            </a:schemeClr>
          </a:solidFill>
        </p:grpSpPr>
        <p:sp>
          <p:nvSpPr>
            <p:cNvPr id="99"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0"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1"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2"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3"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4"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5"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6"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7"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8"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09"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0"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11" name="Picture Placeholder 33"/>
          <p:cNvSpPr>
            <a:spLocks noGrp="1" noChangeAspect="1"/>
          </p:cNvSpPr>
          <p:nvPr>
            <p:ph type="pic" sz="quarter" idx="18"/>
          </p:nvPr>
        </p:nvSpPr>
        <p:spPr>
          <a:xfrm>
            <a:off x="5546780" y="529603"/>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grpSp>
        <p:nvGrpSpPr>
          <p:cNvPr id="112" name="Group 111"/>
          <p:cNvGrpSpPr/>
          <p:nvPr/>
        </p:nvGrpSpPr>
        <p:grpSpPr>
          <a:xfrm>
            <a:off x="5322489" y="3436140"/>
            <a:ext cx="3389607" cy="2710838"/>
            <a:chOff x="895350" y="3313113"/>
            <a:chExt cx="3613151" cy="2790825"/>
          </a:xfrm>
          <a:solidFill>
            <a:schemeClr val="tx1">
              <a:lumMod val="50000"/>
            </a:schemeClr>
          </a:solidFill>
        </p:grpSpPr>
        <p:sp>
          <p:nvSpPr>
            <p:cNvPr id="113" name="Freeform 41"/>
            <p:cNvSpPr>
              <a:spLocks/>
            </p:cNvSpPr>
            <p:nvPr/>
          </p:nvSpPr>
          <p:spPr bwMode="auto">
            <a:xfrm>
              <a:off x="963613" y="3725863"/>
              <a:ext cx="11113" cy="1952625"/>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4" name="Freeform 42"/>
            <p:cNvSpPr>
              <a:spLocks/>
            </p:cNvSpPr>
            <p:nvPr/>
          </p:nvSpPr>
          <p:spPr bwMode="auto">
            <a:xfrm>
              <a:off x="1350963" y="6038850"/>
              <a:ext cx="2736850" cy="11113"/>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5" name="Freeform 43"/>
            <p:cNvSpPr>
              <a:spLocks/>
            </p:cNvSpPr>
            <p:nvPr/>
          </p:nvSpPr>
          <p:spPr bwMode="auto">
            <a:xfrm>
              <a:off x="1330325" y="3378200"/>
              <a:ext cx="2743200" cy="11113"/>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6" name="Freeform 44"/>
            <p:cNvSpPr>
              <a:spLocks/>
            </p:cNvSpPr>
            <p:nvPr/>
          </p:nvSpPr>
          <p:spPr bwMode="auto">
            <a:xfrm>
              <a:off x="4443413" y="3759200"/>
              <a:ext cx="9525" cy="1919288"/>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7" name="Freeform 45"/>
            <p:cNvSpPr>
              <a:spLocks noEditPoints="1"/>
            </p:cNvSpPr>
            <p:nvPr/>
          </p:nvSpPr>
          <p:spPr bwMode="auto">
            <a:xfrm>
              <a:off x="903288" y="5772150"/>
              <a:ext cx="341313" cy="331788"/>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8" name="Freeform 46"/>
            <p:cNvSpPr>
              <a:spLocks noEditPoints="1"/>
            </p:cNvSpPr>
            <p:nvPr/>
          </p:nvSpPr>
          <p:spPr bwMode="auto">
            <a:xfrm>
              <a:off x="906463" y="5768975"/>
              <a:ext cx="341313" cy="323850"/>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19" name="Freeform 47"/>
            <p:cNvSpPr>
              <a:spLocks noEditPoints="1"/>
            </p:cNvSpPr>
            <p:nvPr/>
          </p:nvSpPr>
          <p:spPr bwMode="auto">
            <a:xfrm>
              <a:off x="895350" y="3316288"/>
              <a:ext cx="363538" cy="328613"/>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0" name="Freeform 48"/>
            <p:cNvSpPr>
              <a:spLocks noEditPoints="1"/>
            </p:cNvSpPr>
            <p:nvPr/>
          </p:nvSpPr>
          <p:spPr bwMode="auto">
            <a:xfrm>
              <a:off x="903288" y="3313113"/>
              <a:ext cx="336550" cy="338138"/>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1" name="Freeform 49"/>
            <p:cNvSpPr>
              <a:spLocks noEditPoints="1"/>
            </p:cNvSpPr>
            <p:nvPr/>
          </p:nvSpPr>
          <p:spPr bwMode="auto">
            <a:xfrm>
              <a:off x="4162425" y="3344863"/>
              <a:ext cx="334963" cy="328613"/>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2" name="Freeform 50"/>
            <p:cNvSpPr>
              <a:spLocks noEditPoints="1"/>
            </p:cNvSpPr>
            <p:nvPr/>
          </p:nvSpPr>
          <p:spPr bwMode="auto">
            <a:xfrm>
              <a:off x="4162425" y="3359150"/>
              <a:ext cx="334963" cy="309563"/>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3" name="Freeform 51"/>
            <p:cNvSpPr>
              <a:spLocks noEditPoints="1"/>
            </p:cNvSpPr>
            <p:nvPr/>
          </p:nvSpPr>
          <p:spPr bwMode="auto">
            <a:xfrm>
              <a:off x="4205288" y="5753100"/>
              <a:ext cx="303213" cy="344488"/>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sp>
          <p:nvSpPr>
            <p:cNvPr id="124" name="Freeform 52"/>
            <p:cNvSpPr>
              <a:spLocks noEditPoints="1"/>
            </p:cNvSpPr>
            <p:nvPr/>
          </p:nvSpPr>
          <p:spPr bwMode="auto">
            <a:xfrm>
              <a:off x="4202113" y="5762625"/>
              <a:ext cx="306388" cy="311150"/>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grpFill/>
            <a:ln>
              <a:noFill/>
            </a:ln>
          </p:spPr>
          <p:txBody>
            <a:bodyPr vert="horz" wrap="square" lIns="91440" tIns="45720" rIns="91440" bIns="45720" numCol="1" anchor="t" anchorCtr="0" compatLnSpc="1">
              <a:prstTxWarp prst="textNoShape">
                <a:avLst/>
              </a:prstTxWarp>
            </a:bodyPr>
            <a:lstStyle/>
            <a:p>
              <a:endParaRPr/>
            </a:p>
          </p:txBody>
        </p:sp>
      </p:grpSp>
      <p:sp>
        <p:nvSpPr>
          <p:cNvPr id="125" name="Picture Placeholder 33"/>
          <p:cNvSpPr>
            <a:spLocks noGrp="1" noChangeAspect="1"/>
          </p:cNvSpPr>
          <p:nvPr>
            <p:ph type="pic" sz="quarter" idx="19"/>
          </p:nvPr>
        </p:nvSpPr>
        <p:spPr>
          <a:xfrm>
            <a:off x="5546780" y="3646566"/>
            <a:ext cx="2993366" cy="2305338"/>
          </a:xfrm>
          <a:solidFill>
            <a:schemeClr val="bg2"/>
          </a:solidFill>
          <a:ln w="38100">
            <a:solidFill>
              <a:schemeClr val="bg1"/>
            </a:solidFill>
          </a:ln>
        </p:spPr>
        <p:txBody>
          <a:bodyPr/>
          <a:lstStyle>
            <a:lvl1pPr marL="0" indent="0" algn="ctr">
              <a:buNone/>
              <a:defRPr/>
            </a:lvl1pPr>
          </a:lstStyle>
          <a:p>
            <a:r>
              <a:rPr lang="en-US"/>
              <a:t>Click icon to add picture</a:t>
            </a:r>
            <a:endParaRPr/>
          </a:p>
        </p:txBody>
      </p:sp>
      <p:sp>
        <p:nvSpPr>
          <p:cNvPr id="126" name="Text Placeholder 3"/>
          <p:cNvSpPr>
            <a:spLocks noGrp="1"/>
          </p:cNvSpPr>
          <p:nvPr>
            <p:ph type="body" sz="half" idx="21"/>
          </p:nvPr>
        </p:nvSpPr>
        <p:spPr>
          <a:xfrm>
            <a:off x="9066214" y="2048893"/>
            <a:ext cx="2286000" cy="2514599"/>
          </a:xfrm>
        </p:spPr>
        <p:txBody>
          <a:bodyPr anchor="ctr">
            <a:normAutofit/>
          </a:bodyPr>
          <a:lstStyle>
            <a:lvl1pPr marL="0" indent="0">
              <a:spcBef>
                <a:spcPts val="16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7874251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7511732" y="1330347"/>
            <a:ext cx="3840480" cy="2103120"/>
          </a:xfrm>
        </p:spPr>
        <p:txBody>
          <a:bodyPr anchor="b">
            <a:normAutofit/>
          </a:bodyPr>
          <a:lstStyle>
            <a:lvl1pPr>
              <a:defRPr sz="3600"/>
            </a:lvl1pPr>
          </a:lstStyle>
          <a:p>
            <a:r>
              <a:rPr lang="en-US"/>
              <a:t>Click to edit Master title style</a:t>
            </a:r>
            <a:endParaRPr/>
          </a:p>
        </p:txBody>
      </p:sp>
      <p:sp>
        <p:nvSpPr>
          <p:cNvPr id="3" name="Content Placeholder 2"/>
          <p:cNvSpPr>
            <a:spLocks noGrp="1"/>
          </p:cNvSpPr>
          <p:nvPr>
            <p:ph idx="1"/>
          </p:nvPr>
        </p:nvSpPr>
        <p:spPr>
          <a:xfrm>
            <a:off x="836613" y="914400"/>
            <a:ext cx="6172201" cy="502920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Text Placeholder 3"/>
          <p:cNvSpPr>
            <a:spLocks noGrp="1"/>
          </p:cNvSpPr>
          <p:nvPr>
            <p:ph type="body" sz="half" idx="2"/>
          </p:nvPr>
        </p:nvSpPr>
        <p:spPr>
          <a:xfrm>
            <a:off x="7511732" y="3555523"/>
            <a:ext cx="3840480" cy="238807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a:xfrm>
            <a:off x="8075611" y="6019801"/>
            <a:ext cx="1396260" cy="228600"/>
          </a:xfrm>
        </p:spPr>
        <p:txBody>
          <a:bodyPr/>
          <a:lstStyle/>
          <a:p>
            <a:fld id="{4CF99945-0A15-4715-AB6C-F5E56CF20F70}" type="datetimeFigureOut">
              <a:rPr lang="en-US"/>
              <a:t>6/26/2017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a:xfrm>
            <a:off x="1065213" y="6019801"/>
            <a:ext cx="762000" cy="228600"/>
          </a:xfrm>
        </p:spPr>
        <p:txBody>
          <a:bodyPr/>
          <a:lstStyle>
            <a:lvl1pPr algn="l">
              <a:defRPr/>
            </a:lvl1pPr>
          </a:lstStyle>
          <a:p>
            <a:fld id="{022B156B-59AE-415F-B24B-8756D48BB977}" type="slidenum">
              <a:rPr/>
              <a:pPr/>
              <a:t>‹#›</a:t>
            </a:fld>
            <a:endParaRPr/>
          </a:p>
        </p:txBody>
      </p:sp>
    </p:spTree>
    <p:extLst>
      <p:ext uri="{BB962C8B-B14F-4D97-AF65-F5344CB8AC3E}">
        <p14:creationId xmlns:p14="http://schemas.microsoft.com/office/powerpoint/2010/main" val="12397626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8" name="Group 7"/>
          <p:cNvGrpSpPr/>
          <p:nvPr/>
        </p:nvGrpSpPr>
        <p:grpSpPr>
          <a:xfrm>
            <a:off x="595546" y="781398"/>
            <a:ext cx="6433398" cy="5053665"/>
            <a:chOff x="5162444" y="781398"/>
            <a:chExt cx="6433398" cy="5053665"/>
          </a:xfrm>
        </p:grpSpPr>
        <p:sp>
          <p:nvSpPr>
            <p:cNvPr id="9" name="Freeform 42"/>
            <p:cNvSpPr>
              <a:spLocks/>
            </p:cNvSpPr>
            <p:nvPr/>
          </p:nvSpPr>
          <p:spPr bwMode="auto">
            <a:xfrm rot="16200000" flipV="1">
              <a:off x="3342557" y="3275021"/>
              <a:ext cx="3827994" cy="17568"/>
            </a:xfrm>
            <a:custGeom>
              <a:avLst/>
              <a:gdLst>
                <a:gd name="T0" fmla="*/ 0 w 1216"/>
                <a:gd name="T1" fmla="*/ 2 h 5"/>
                <a:gd name="T2" fmla="*/ 304 w 1216"/>
                <a:gd name="T3" fmla="*/ 1 h 5"/>
                <a:gd name="T4" fmla="*/ 456 w 1216"/>
                <a:gd name="T5" fmla="*/ 2 h 5"/>
                <a:gd name="T6" fmla="*/ 608 w 1216"/>
                <a:gd name="T7" fmla="*/ 1 h 5"/>
                <a:gd name="T8" fmla="*/ 912 w 1216"/>
                <a:gd name="T9" fmla="*/ 0 h 5"/>
                <a:gd name="T10" fmla="*/ 1064 w 1216"/>
                <a:gd name="T11" fmla="*/ 1 h 5"/>
                <a:gd name="T12" fmla="*/ 1216 w 1216"/>
                <a:gd name="T13" fmla="*/ 2 h 5"/>
                <a:gd name="T14" fmla="*/ 1216 w 1216"/>
                <a:gd name="T15" fmla="*/ 2 h 5"/>
                <a:gd name="T16" fmla="*/ 1064 w 1216"/>
                <a:gd name="T17" fmla="*/ 4 h 5"/>
                <a:gd name="T18" fmla="*/ 912 w 1216"/>
                <a:gd name="T19" fmla="*/ 4 h 5"/>
                <a:gd name="T20" fmla="*/ 608 w 1216"/>
                <a:gd name="T21" fmla="*/ 3 h 5"/>
                <a:gd name="T22" fmla="*/ 456 w 1216"/>
                <a:gd name="T23" fmla="*/ 3 h 5"/>
                <a:gd name="T24" fmla="*/ 304 w 1216"/>
                <a:gd name="T25" fmla="*/ 4 h 5"/>
                <a:gd name="T26" fmla="*/ 0 w 1216"/>
                <a:gd name="T27"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16" h="5">
                  <a:moveTo>
                    <a:pt x="0" y="2"/>
                  </a:moveTo>
                  <a:cubicBezTo>
                    <a:pt x="101" y="1"/>
                    <a:pt x="202" y="0"/>
                    <a:pt x="304" y="1"/>
                  </a:cubicBezTo>
                  <a:cubicBezTo>
                    <a:pt x="354" y="1"/>
                    <a:pt x="405" y="2"/>
                    <a:pt x="456" y="2"/>
                  </a:cubicBezTo>
                  <a:cubicBezTo>
                    <a:pt x="506" y="2"/>
                    <a:pt x="557" y="1"/>
                    <a:pt x="608" y="1"/>
                  </a:cubicBezTo>
                  <a:cubicBezTo>
                    <a:pt x="709" y="1"/>
                    <a:pt x="810" y="0"/>
                    <a:pt x="912" y="0"/>
                  </a:cubicBezTo>
                  <a:cubicBezTo>
                    <a:pt x="962" y="0"/>
                    <a:pt x="1013" y="1"/>
                    <a:pt x="1064" y="1"/>
                  </a:cubicBezTo>
                  <a:cubicBezTo>
                    <a:pt x="1114" y="1"/>
                    <a:pt x="1165" y="1"/>
                    <a:pt x="1216" y="2"/>
                  </a:cubicBezTo>
                  <a:cubicBezTo>
                    <a:pt x="1216" y="2"/>
                    <a:pt x="1216" y="2"/>
                    <a:pt x="1216" y="2"/>
                  </a:cubicBezTo>
                  <a:cubicBezTo>
                    <a:pt x="1165" y="3"/>
                    <a:pt x="1114" y="3"/>
                    <a:pt x="1064" y="4"/>
                  </a:cubicBezTo>
                  <a:cubicBezTo>
                    <a:pt x="1013" y="4"/>
                    <a:pt x="962" y="4"/>
                    <a:pt x="912" y="4"/>
                  </a:cubicBezTo>
                  <a:cubicBezTo>
                    <a:pt x="810" y="5"/>
                    <a:pt x="709" y="4"/>
                    <a:pt x="608" y="3"/>
                  </a:cubicBezTo>
                  <a:cubicBezTo>
                    <a:pt x="557" y="3"/>
                    <a:pt x="506" y="3"/>
                    <a:pt x="456" y="3"/>
                  </a:cubicBezTo>
                  <a:cubicBezTo>
                    <a:pt x="405" y="3"/>
                    <a:pt x="354" y="4"/>
                    <a:pt x="304" y="4"/>
                  </a:cubicBezTo>
                  <a:cubicBezTo>
                    <a:pt x="202" y="4"/>
                    <a:pt x="101" y="4"/>
                    <a:pt x="0" y="2"/>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0" name="Freeform 43"/>
            <p:cNvSpPr>
              <a:spLocks/>
            </p:cNvSpPr>
            <p:nvPr/>
          </p:nvSpPr>
          <p:spPr bwMode="auto">
            <a:xfrm rot="16200000" flipV="1">
              <a:off x="9565728" y="3299447"/>
              <a:ext cx="3836876" cy="17568"/>
            </a:xfrm>
            <a:custGeom>
              <a:avLst/>
              <a:gdLst>
                <a:gd name="T0" fmla="*/ 0 w 1219"/>
                <a:gd name="T1" fmla="*/ 2 h 5"/>
                <a:gd name="T2" fmla="*/ 304 w 1219"/>
                <a:gd name="T3" fmla="*/ 1 h 5"/>
                <a:gd name="T4" fmla="*/ 457 w 1219"/>
                <a:gd name="T5" fmla="*/ 2 h 5"/>
                <a:gd name="T6" fmla="*/ 609 w 1219"/>
                <a:gd name="T7" fmla="*/ 1 h 5"/>
                <a:gd name="T8" fmla="*/ 914 w 1219"/>
                <a:gd name="T9" fmla="*/ 0 h 5"/>
                <a:gd name="T10" fmla="*/ 1067 w 1219"/>
                <a:gd name="T11" fmla="*/ 1 h 5"/>
                <a:gd name="T12" fmla="*/ 1219 w 1219"/>
                <a:gd name="T13" fmla="*/ 2 h 5"/>
                <a:gd name="T14" fmla="*/ 1219 w 1219"/>
                <a:gd name="T15" fmla="*/ 3 h 5"/>
                <a:gd name="T16" fmla="*/ 1067 w 1219"/>
                <a:gd name="T17" fmla="*/ 4 h 5"/>
                <a:gd name="T18" fmla="*/ 914 w 1219"/>
                <a:gd name="T19" fmla="*/ 4 h 5"/>
                <a:gd name="T20" fmla="*/ 609 w 1219"/>
                <a:gd name="T21" fmla="*/ 3 h 5"/>
                <a:gd name="T22" fmla="*/ 457 w 1219"/>
                <a:gd name="T23" fmla="*/ 3 h 5"/>
                <a:gd name="T24" fmla="*/ 304 w 1219"/>
                <a:gd name="T25" fmla="*/ 4 h 5"/>
                <a:gd name="T26" fmla="*/ 0 w 1219"/>
                <a:gd name="T27" fmla="*/ 3 h 5"/>
                <a:gd name="T28" fmla="*/ 0 w 1219"/>
                <a:gd name="T29" fmla="*/ 2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219" h="5">
                  <a:moveTo>
                    <a:pt x="0" y="2"/>
                  </a:moveTo>
                  <a:cubicBezTo>
                    <a:pt x="101" y="1"/>
                    <a:pt x="203" y="0"/>
                    <a:pt x="304" y="1"/>
                  </a:cubicBezTo>
                  <a:cubicBezTo>
                    <a:pt x="355" y="1"/>
                    <a:pt x="406" y="2"/>
                    <a:pt x="457" y="2"/>
                  </a:cubicBezTo>
                  <a:cubicBezTo>
                    <a:pt x="508" y="2"/>
                    <a:pt x="559" y="1"/>
                    <a:pt x="609" y="1"/>
                  </a:cubicBezTo>
                  <a:cubicBezTo>
                    <a:pt x="711" y="1"/>
                    <a:pt x="813" y="0"/>
                    <a:pt x="914" y="0"/>
                  </a:cubicBezTo>
                  <a:cubicBezTo>
                    <a:pt x="965" y="0"/>
                    <a:pt x="1016" y="1"/>
                    <a:pt x="1067" y="1"/>
                  </a:cubicBezTo>
                  <a:cubicBezTo>
                    <a:pt x="1117" y="1"/>
                    <a:pt x="1168" y="1"/>
                    <a:pt x="1219" y="2"/>
                  </a:cubicBezTo>
                  <a:cubicBezTo>
                    <a:pt x="1219" y="3"/>
                    <a:pt x="1219" y="3"/>
                    <a:pt x="1219" y="3"/>
                  </a:cubicBezTo>
                  <a:cubicBezTo>
                    <a:pt x="1168" y="3"/>
                    <a:pt x="1117" y="4"/>
                    <a:pt x="1067" y="4"/>
                  </a:cubicBezTo>
                  <a:cubicBezTo>
                    <a:pt x="1016" y="4"/>
                    <a:pt x="965" y="4"/>
                    <a:pt x="914" y="4"/>
                  </a:cubicBezTo>
                  <a:cubicBezTo>
                    <a:pt x="813" y="5"/>
                    <a:pt x="711" y="4"/>
                    <a:pt x="609" y="3"/>
                  </a:cubicBezTo>
                  <a:cubicBezTo>
                    <a:pt x="559" y="3"/>
                    <a:pt x="508" y="3"/>
                    <a:pt x="457" y="3"/>
                  </a:cubicBezTo>
                  <a:cubicBezTo>
                    <a:pt x="406" y="3"/>
                    <a:pt x="355" y="4"/>
                    <a:pt x="304" y="4"/>
                  </a:cubicBezTo>
                  <a:cubicBezTo>
                    <a:pt x="203" y="4"/>
                    <a:pt x="101" y="4"/>
                    <a:pt x="0" y="3"/>
                  </a:cubicBezTo>
                  <a:lnTo>
                    <a:pt x="0" y="2"/>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nvGrpSpPr>
            <p:cNvPr id="11" name="Group 10"/>
            <p:cNvGrpSpPr/>
            <p:nvPr/>
          </p:nvGrpSpPr>
          <p:grpSpPr>
            <a:xfrm>
              <a:off x="5814205" y="859113"/>
              <a:ext cx="5129146" cy="4880471"/>
              <a:chOff x="7856559" y="859113"/>
              <a:chExt cx="3086791" cy="4880471"/>
            </a:xfrm>
          </p:grpSpPr>
          <p:sp>
            <p:nvSpPr>
              <p:cNvPr id="20" name="Freeform 41"/>
              <p:cNvSpPr>
                <a:spLocks/>
              </p:cNvSpPr>
              <p:nvPr/>
            </p:nvSpPr>
            <p:spPr bwMode="auto">
              <a:xfrm rot="16200000" flipV="1">
                <a:off x="9392183" y="4188416"/>
                <a:ext cx="15544" cy="3086791"/>
              </a:xfrm>
              <a:custGeom>
                <a:avLst/>
                <a:gdLst>
                  <a:gd name="T0" fmla="*/ 3 w 5"/>
                  <a:gd name="T1" fmla="*/ 0 h 868"/>
                  <a:gd name="T2" fmla="*/ 4 w 5"/>
                  <a:gd name="T3" fmla="*/ 217 h 868"/>
                  <a:gd name="T4" fmla="*/ 3 w 5"/>
                  <a:gd name="T5" fmla="*/ 326 h 868"/>
                  <a:gd name="T6" fmla="*/ 4 w 5"/>
                  <a:gd name="T7" fmla="*/ 434 h 868"/>
                  <a:gd name="T8" fmla="*/ 4 w 5"/>
                  <a:gd name="T9" fmla="*/ 651 h 868"/>
                  <a:gd name="T10" fmla="*/ 4 w 5"/>
                  <a:gd name="T11" fmla="*/ 760 h 868"/>
                  <a:gd name="T12" fmla="*/ 3 w 5"/>
                  <a:gd name="T13" fmla="*/ 868 h 868"/>
                  <a:gd name="T14" fmla="*/ 2 w 5"/>
                  <a:gd name="T15" fmla="*/ 868 h 868"/>
                  <a:gd name="T16" fmla="*/ 1 w 5"/>
                  <a:gd name="T17" fmla="*/ 760 h 868"/>
                  <a:gd name="T18" fmla="*/ 0 w 5"/>
                  <a:gd name="T19" fmla="*/ 651 h 868"/>
                  <a:gd name="T20" fmla="*/ 1 w 5"/>
                  <a:gd name="T21" fmla="*/ 434 h 868"/>
                  <a:gd name="T22" fmla="*/ 2 w 5"/>
                  <a:gd name="T23" fmla="*/ 326 h 868"/>
                  <a:gd name="T24" fmla="*/ 1 w 5"/>
                  <a:gd name="T25" fmla="*/ 217 h 868"/>
                  <a:gd name="T26" fmla="*/ 2 w 5"/>
                  <a:gd name="T27" fmla="*/ 0 h 868"/>
                  <a:gd name="T28" fmla="*/ 3 w 5"/>
                  <a:gd name="T29" fmla="*/ 0 h 8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5" h="868">
                    <a:moveTo>
                      <a:pt x="3" y="0"/>
                    </a:moveTo>
                    <a:cubicBezTo>
                      <a:pt x="4" y="73"/>
                      <a:pt x="4" y="145"/>
                      <a:pt x="4" y="217"/>
                    </a:cubicBezTo>
                    <a:cubicBezTo>
                      <a:pt x="4" y="253"/>
                      <a:pt x="3" y="290"/>
                      <a:pt x="3" y="326"/>
                    </a:cubicBezTo>
                    <a:cubicBezTo>
                      <a:pt x="3" y="362"/>
                      <a:pt x="3" y="398"/>
                      <a:pt x="4" y="434"/>
                    </a:cubicBezTo>
                    <a:cubicBezTo>
                      <a:pt x="4" y="507"/>
                      <a:pt x="5" y="579"/>
                      <a:pt x="4" y="651"/>
                    </a:cubicBezTo>
                    <a:cubicBezTo>
                      <a:pt x="5" y="687"/>
                      <a:pt x="4" y="724"/>
                      <a:pt x="4" y="760"/>
                    </a:cubicBezTo>
                    <a:cubicBezTo>
                      <a:pt x="4" y="796"/>
                      <a:pt x="3" y="832"/>
                      <a:pt x="3" y="868"/>
                    </a:cubicBezTo>
                    <a:cubicBezTo>
                      <a:pt x="2" y="868"/>
                      <a:pt x="2" y="868"/>
                      <a:pt x="2" y="868"/>
                    </a:cubicBezTo>
                    <a:cubicBezTo>
                      <a:pt x="2" y="832"/>
                      <a:pt x="1" y="796"/>
                      <a:pt x="1" y="760"/>
                    </a:cubicBezTo>
                    <a:cubicBezTo>
                      <a:pt x="1" y="724"/>
                      <a:pt x="0" y="687"/>
                      <a:pt x="0" y="651"/>
                    </a:cubicBezTo>
                    <a:cubicBezTo>
                      <a:pt x="0" y="579"/>
                      <a:pt x="1" y="507"/>
                      <a:pt x="1" y="434"/>
                    </a:cubicBezTo>
                    <a:cubicBezTo>
                      <a:pt x="2" y="398"/>
                      <a:pt x="2" y="362"/>
                      <a:pt x="2" y="326"/>
                    </a:cubicBezTo>
                    <a:cubicBezTo>
                      <a:pt x="2" y="290"/>
                      <a:pt x="1" y="253"/>
                      <a:pt x="1" y="217"/>
                    </a:cubicBezTo>
                    <a:cubicBezTo>
                      <a:pt x="0" y="145"/>
                      <a:pt x="1" y="73"/>
                      <a:pt x="2" y="0"/>
                    </a:cubicBezTo>
                    <a:lnTo>
                      <a:pt x="3" y="0"/>
                    </a:ln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21" name="Freeform 44"/>
              <p:cNvSpPr>
                <a:spLocks/>
              </p:cNvSpPr>
              <p:nvPr/>
            </p:nvSpPr>
            <p:spPr bwMode="auto">
              <a:xfrm rot="16200000" flipV="1">
                <a:off x="9366943" y="-651271"/>
                <a:ext cx="13322" cy="3034090"/>
              </a:xfrm>
              <a:custGeom>
                <a:avLst/>
                <a:gdLst>
                  <a:gd name="T0" fmla="*/ 2 w 4"/>
                  <a:gd name="T1" fmla="*/ 853 h 853"/>
                  <a:gd name="T2" fmla="*/ 0 w 4"/>
                  <a:gd name="T3" fmla="*/ 640 h 853"/>
                  <a:gd name="T4" fmla="*/ 1 w 4"/>
                  <a:gd name="T5" fmla="*/ 533 h 853"/>
                  <a:gd name="T6" fmla="*/ 1 w 4"/>
                  <a:gd name="T7" fmla="*/ 427 h 853"/>
                  <a:gd name="T8" fmla="*/ 0 w 4"/>
                  <a:gd name="T9" fmla="*/ 213 h 853"/>
                  <a:gd name="T10" fmla="*/ 0 w 4"/>
                  <a:gd name="T11" fmla="*/ 107 h 853"/>
                  <a:gd name="T12" fmla="*/ 2 w 4"/>
                  <a:gd name="T13" fmla="*/ 0 h 853"/>
                  <a:gd name="T14" fmla="*/ 2 w 4"/>
                  <a:gd name="T15" fmla="*/ 0 h 853"/>
                  <a:gd name="T16" fmla="*/ 3 w 4"/>
                  <a:gd name="T17" fmla="*/ 107 h 853"/>
                  <a:gd name="T18" fmla="*/ 4 w 4"/>
                  <a:gd name="T19" fmla="*/ 213 h 853"/>
                  <a:gd name="T20" fmla="*/ 3 w 4"/>
                  <a:gd name="T21" fmla="*/ 427 h 853"/>
                  <a:gd name="T22" fmla="*/ 2 w 4"/>
                  <a:gd name="T23" fmla="*/ 533 h 853"/>
                  <a:gd name="T24" fmla="*/ 3 w 4"/>
                  <a:gd name="T25" fmla="*/ 640 h 853"/>
                  <a:gd name="T26" fmla="*/ 2 w 4"/>
                  <a:gd name="T27" fmla="*/ 853 h 8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4" h="853">
                    <a:moveTo>
                      <a:pt x="2" y="853"/>
                    </a:moveTo>
                    <a:cubicBezTo>
                      <a:pt x="0" y="782"/>
                      <a:pt x="0" y="711"/>
                      <a:pt x="0" y="640"/>
                    </a:cubicBezTo>
                    <a:cubicBezTo>
                      <a:pt x="0" y="604"/>
                      <a:pt x="1" y="569"/>
                      <a:pt x="1" y="533"/>
                    </a:cubicBezTo>
                    <a:cubicBezTo>
                      <a:pt x="1" y="498"/>
                      <a:pt x="1" y="462"/>
                      <a:pt x="1" y="427"/>
                    </a:cubicBezTo>
                    <a:cubicBezTo>
                      <a:pt x="0" y="356"/>
                      <a:pt x="0" y="284"/>
                      <a:pt x="0" y="213"/>
                    </a:cubicBezTo>
                    <a:cubicBezTo>
                      <a:pt x="0" y="178"/>
                      <a:pt x="0" y="142"/>
                      <a:pt x="0" y="107"/>
                    </a:cubicBezTo>
                    <a:cubicBezTo>
                      <a:pt x="1" y="71"/>
                      <a:pt x="1" y="36"/>
                      <a:pt x="2" y="0"/>
                    </a:cubicBezTo>
                    <a:cubicBezTo>
                      <a:pt x="2" y="0"/>
                      <a:pt x="2" y="0"/>
                      <a:pt x="2" y="0"/>
                    </a:cubicBezTo>
                    <a:cubicBezTo>
                      <a:pt x="3" y="36"/>
                      <a:pt x="3" y="71"/>
                      <a:pt x="3" y="107"/>
                    </a:cubicBezTo>
                    <a:cubicBezTo>
                      <a:pt x="4" y="142"/>
                      <a:pt x="4" y="178"/>
                      <a:pt x="4" y="213"/>
                    </a:cubicBezTo>
                    <a:cubicBezTo>
                      <a:pt x="4" y="284"/>
                      <a:pt x="3" y="356"/>
                      <a:pt x="3" y="427"/>
                    </a:cubicBezTo>
                    <a:cubicBezTo>
                      <a:pt x="3" y="462"/>
                      <a:pt x="2" y="498"/>
                      <a:pt x="2" y="533"/>
                    </a:cubicBezTo>
                    <a:cubicBezTo>
                      <a:pt x="3" y="569"/>
                      <a:pt x="3" y="604"/>
                      <a:pt x="3" y="640"/>
                    </a:cubicBezTo>
                    <a:cubicBezTo>
                      <a:pt x="4" y="711"/>
                      <a:pt x="3" y="782"/>
                      <a:pt x="2" y="85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12" name="Freeform 45"/>
            <p:cNvSpPr>
              <a:spLocks noEditPoints="1"/>
            </p:cNvSpPr>
            <p:nvPr/>
          </p:nvSpPr>
          <p:spPr bwMode="auto">
            <a:xfrm rot="16200000" flipV="1">
              <a:off x="5186001" y="5323012"/>
              <a:ext cx="477390" cy="524504"/>
            </a:xfrm>
            <a:custGeom>
              <a:avLst/>
              <a:gdLst>
                <a:gd name="T0" fmla="*/ 127 w 152"/>
                <a:gd name="T1" fmla="*/ 122 h 148"/>
                <a:gd name="T2" fmla="*/ 84 w 152"/>
                <a:gd name="T3" fmla="*/ 134 h 148"/>
                <a:gd name="T4" fmla="*/ 112 w 152"/>
                <a:gd name="T5" fmla="*/ 131 h 148"/>
                <a:gd name="T6" fmla="*/ 48 w 152"/>
                <a:gd name="T7" fmla="*/ 142 h 148"/>
                <a:gd name="T8" fmla="*/ 4 w 152"/>
                <a:gd name="T9" fmla="*/ 95 h 148"/>
                <a:gd name="T10" fmla="*/ 20 w 152"/>
                <a:gd name="T11" fmla="*/ 61 h 148"/>
                <a:gd name="T12" fmla="*/ 26 w 152"/>
                <a:gd name="T13" fmla="*/ 58 h 148"/>
                <a:gd name="T14" fmla="*/ 31 w 152"/>
                <a:gd name="T15" fmla="*/ 23 h 148"/>
                <a:gd name="T16" fmla="*/ 19 w 152"/>
                <a:gd name="T17" fmla="*/ 0 h 148"/>
                <a:gd name="T18" fmla="*/ 33 w 152"/>
                <a:gd name="T19" fmla="*/ 57 h 148"/>
                <a:gd name="T20" fmla="*/ 41 w 152"/>
                <a:gd name="T21" fmla="*/ 63 h 148"/>
                <a:gd name="T22" fmla="*/ 36 w 152"/>
                <a:gd name="T23" fmla="*/ 80 h 148"/>
                <a:gd name="T24" fmla="*/ 26 w 152"/>
                <a:gd name="T25" fmla="*/ 67 h 148"/>
                <a:gd name="T26" fmla="*/ 64 w 152"/>
                <a:gd name="T27" fmla="*/ 132 h 148"/>
                <a:gd name="T28" fmla="*/ 84 w 152"/>
                <a:gd name="T29" fmla="*/ 112 h 148"/>
                <a:gd name="T30" fmla="*/ 77 w 152"/>
                <a:gd name="T31" fmla="*/ 131 h 148"/>
                <a:gd name="T32" fmla="*/ 152 w 152"/>
                <a:gd name="T33" fmla="*/ 129 h 148"/>
                <a:gd name="T34" fmla="*/ 114 w 152"/>
                <a:gd name="T35" fmla="*/ 131 h 148"/>
                <a:gd name="T36" fmla="*/ 127 w 152"/>
                <a:gd name="T37" fmla="*/ 122 h 148"/>
                <a:gd name="T38" fmla="*/ 74 w 152"/>
                <a:gd name="T39" fmla="*/ 128 h 148"/>
                <a:gd name="T40" fmla="*/ 68 w 152"/>
                <a:gd name="T41" fmla="*/ 112 h 148"/>
                <a:gd name="T42" fmla="*/ 66 w 152"/>
                <a:gd name="T43" fmla="*/ 117 h 148"/>
                <a:gd name="T44" fmla="*/ 66 w 152"/>
                <a:gd name="T45" fmla="*/ 125 h 148"/>
                <a:gd name="T46" fmla="*/ 73 w 152"/>
                <a:gd name="T47" fmla="*/ 128 h 148"/>
                <a:gd name="T48" fmla="*/ 74 w 152"/>
                <a:gd name="T49" fmla="*/ 114 h 148"/>
                <a:gd name="T50" fmla="*/ 74 w 152"/>
                <a:gd name="T51" fmla="*/ 128 h 148"/>
                <a:gd name="T52" fmla="*/ 9 w 152"/>
                <a:gd name="T53" fmla="*/ 88 h 148"/>
                <a:gd name="T54" fmla="*/ 56 w 152"/>
                <a:gd name="T55" fmla="*/ 135 h 148"/>
                <a:gd name="T56" fmla="*/ 9 w 152"/>
                <a:gd name="T57" fmla="*/ 88 h 148"/>
                <a:gd name="T58" fmla="*/ 37 w 152"/>
                <a:gd name="T59" fmla="*/ 61 h 148"/>
                <a:gd name="T60" fmla="*/ 31 w 152"/>
                <a:gd name="T61" fmla="*/ 77 h 148"/>
                <a:gd name="T62" fmla="*/ 37 w 152"/>
                <a:gd name="T63" fmla="*/ 61 h 148"/>
                <a:gd name="T64" fmla="*/ 30 w 152"/>
                <a:gd name="T65" fmla="*/ 57 h 148"/>
                <a:gd name="T66" fmla="*/ 33 w 152"/>
                <a:gd name="T67" fmla="*/ 31 h 148"/>
                <a:gd name="T68" fmla="*/ 30 w 152"/>
                <a:gd name="T69" fmla="*/ 57 h 148"/>
                <a:gd name="T70" fmla="*/ 30 w 152"/>
                <a:gd name="T71" fmla="*/ 61 h 148"/>
                <a:gd name="T72" fmla="*/ 30 w 152"/>
                <a:gd name="T73" fmla="*/ 74 h 148"/>
                <a:gd name="T74" fmla="*/ 30 w 152"/>
                <a:gd name="T75" fmla="*/ 61 h 1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Lst>
              <a:rect l="0" t="0" r="r" b="b"/>
              <a:pathLst>
                <a:path w="152" h="148">
                  <a:moveTo>
                    <a:pt x="127" y="122"/>
                  </a:moveTo>
                  <a:cubicBezTo>
                    <a:pt x="115" y="118"/>
                    <a:pt x="99" y="137"/>
                    <a:pt x="84" y="134"/>
                  </a:cubicBezTo>
                  <a:cubicBezTo>
                    <a:pt x="92" y="142"/>
                    <a:pt x="106" y="130"/>
                    <a:pt x="112" y="131"/>
                  </a:cubicBezTo>
                  <a:cubicBezTo>
                    <a:pt x="95" y="147"/>
                    <a:pt x="66" y="127"/>
                    <a:pt x="48" y="142"/>
                  </a:cubicBezTo>
                  <a:cubicBezTo>
                    <a:pt x="19" y="142"/>
                    <a:pt x="1" y="123"/>
                    <a:pt x="4" y="95"/>
                  </a:cubicBezTo>
                  <a:cubicBezTo>
                    <a:pt x="6" y="82"/>
                    <a:pt x="19" y="74"/>
                    <a:pt x="20" y="61"/>
                  </a:cubicBezTo>
                  <a:cubicBezTo>
                    <a:pt x="23" y="58"/>
                    <a:pt x="22" y="60"/>
                    <a:pt x="26" y="58"/>
                  </a:cubicBezTo>
                  <a:cubicBezTo>
                    <a:pt x="25" y="45"/>
                    <a:pt x="33" y="34"/>
                    <a:pt x="31" y="23"/>
                  </a:cubicBezTo>
                  <a:cubicBezTo>
                    <a:pt x="30" y="12"/>
                    <a:pt x="19" y="8"/>
                    <a:pt x="19" y="0"/>
                  </a:cubicBezTo>
                  <a:cubicBezTo>
                    <a:pt x="36" y="7"/>
                    <a:pt x="41" y="36"/>
                    <a:pt x="33" y="57"/>
                  </a:cubicBezTo>
                  <a:cubicBezTo>
                    <a:pt x="34" y="60"/>
                    <a:pt x="40" y="59"/>
                    <a:pt x="41" y="63"/>
                  </a:cubicBezTo>
                  <a:cubicBezTo>
                    <a:pt x="43" y="69"/>
                    <a:pt x="40" y="75"/>
                    <a:pt x="36" y="80"/>
                  </a:cubicBezTo>
                  <a:cubicBezTo>
                    <a:pt x="27" y="79"/>
                    <a:pt x="20" y="74"/>
                    <a:pt x="26" y="67"/>
                  </a:cubicBezTo>
                  <a:cubicBezTo>
                    <a:pt x="1" y="88"/>
                    <a:pt x="14" y="148"/>
                    <a:pt x="64" y="132"/>
                  </a:cubicBezTo>
                  <a:cubicBezTo>
                    <a:pt x="54" y="118"/>
                    <a:pt x="73" y="97"/>
                    <a:pt x="84" y="112"/>
                  </a:cubicBezTo>
                  <a:cubicBezTo>
                    <a:pt x="86" y="123"/>
                    <a:pt x="81" y="126"/>
                    <a:pt x="77" y="131"/>
                  </a:cubicBezTo>
                  <a:cubicBezTo>
                    <a:pt x="101" y="137"/>
                    <a:pt x="133" y="102"/>
                    <a:pt x="152" y="129"/>
                  </a:cubicBezTo>
                  <a:cubicBezTo>
                    <a:pt x="143" y="117"/>
                    <a:pt x="124" y="124"/>
                    <a:pt x="114" y="131"/>
                  </a:cubicBezTo>
                  <a:cubicBezTo>
                    <a:pt x="116" y="126"/>
                    <a:pt x="123" y="126"/>
                    <a:pt x="127" y="122"/>
                  </a:cubicBezTo>
                  <a:close/>
                  <a:moveTo>
                    <a:pt x="74" y="128"/>
                  </a:moveTo>
                  <a:cubicBezTo>
                    <a:pt x="91" y="127"/>
                    <a:pt x="78" y="98"/>
                    <a:pt x="68" y="112"/>
                  </a:cubicBezTo>
                  <a:cubicBezTo>
                    <a:pt x="75" y="112"/>
                    <a:pt x="69" y="117"/>
                    <a:pt x="66" y="117"/>
                  </a:cubicBezTo>
                  <a:cubicBezTo>
                    <a:pt x="66" y="119"/>
                    <a:pt x="66" y="122"/>
                    <a:pt x="66" y="125"/>
                  </a:cubicBezTo>
                  <a:cubicBezTo>
                    <a:pt x="68" y="126"/>
                    <a:pt x="69" y="128"/>
                    <a:pt x="73" y="128"/>
                  </a:cubicBezTo>
                  <a:cubicBezTo>
                    <a:pt x="75" y="124"/>
                    <a:pt x="80" y="117"/>
                    <a:pt x="74" y="114"/>
                  </a:cubicBezTo>
                  <a:cubicBezTo>
                    <a:pt x="84" y="115"/>
                    <a:pt x="78" y="125"/>
                    <a:pt x="74" y="128"/>
                  </a:cubicBezTo>
                  <a:close/>
                  <a:moveTo>
                    <a:pt x="9" y="88"/>
                  </a:moveTo>
                  <a:cubicBezTo>
                    <a:pt x="0" y="121"/>
                    <a:pt x="28" y="148"/>
                    <a:pt x="56" y="135"/>
                  </a:cubicBezTo>
                  <a:cubicBezTo>
                    <a:pt x="20" y="145"/>
                    <a:pt x="13" y="115"/>
                    <a:pt x="9" y="88"/>
                  </a:cubicBezTo>
                  <a:close/>
                  <a:moveTo>
                    <a:pt x="37" y="61"/>
                  </a:moveTo>
                  <a:cubicBezTo>
                    <a:pt x="38" y="69"/>
                    <a:pt x="34" y="72"/>
                    <a:pt x="31" y="77"/>
                  </a:cubicBezTo>
                  <a:cubicBezTo>
                    <a:pt x="40" y="78"/>
                    <a:pt x="42" y="66"/>
                    <a:pt x="37" y="61"/>
                  </a:cubicBezTo>
                  <a:close/>
                  <a:moveTo>
                    <a:pt x="30" y="57"/>
                  </a:moveTo>
                  <a:cubicBezTo>
                    <a:pt x="30" y="49"/>
                    <a:pt x="38" y="40"/>
                    <a:pt x="33" y="31"/>
                  </a:cubicBezTo>
                  <a:cubicBezTo>
                    <a:pt x="34" y="41"/>
                    <a:pt x="26" y="49"/>
                    <a:pt x="30" y="57"/>
                  </a:cubicBezTo>
                  <a:close/>
                  <a:moveTo>
                    <a:pt x="30" y="61"/>
                  </a:moveTo>
                  <a:cubicBezTo>
                    <a:pt x="28" y="63"/>
                    <a:pt x="27" y="72"/>
                    <a:pt x="30" y="74"/>
                  </a:cubicBezTo>
                  <a:cubicBezTo>
                    <a:pt x="33" y="70"/>
                    <a:pt x="36" y="63"/>
                    <a:pt x="30" y="6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3" name="Freeform 46"/>
            <p:cNvSpPr>
              <a:spLocks noEditPoints="1"/>
            </p:cNvSpPr>
            <p:nvPr/>
          </p:nvSpPr>
          <p:spPr bwMode="auto">
            <a:xfrm rot="16200000" flipV="1">
              <a:off x="5197295" y="5324846"/>
              <a:ext cx="477390" cy="511956"/>
            </a:xfrm>
            <a:custGeom>
              <a:avLst/>
              <a:gdLst>
                <a:gd name="T0" fmla="*/ 2 w 151"/>
                <a:gd name="T1" fmla="*/ 96 h 144"/>
                <a:gd name="T2" fmla="*/ 21 w 151"/>
                <a:gd name="T3" fmla="*/ 59 h 144"/>
                <a:gd name="T4" fmla="*/ 22 w 151"/>
                <a:gd name="T5" fmla="*/ 12 h 144"/>
                <a:gd name="T6" fmla="*/ 32 w 151"/>
                <a:gd name="T7" fmla="*/ 58 h 144"/>
                <a:gd name="T8" fmla="*/ 34 w 151"/>
                <a:gd name="T9" fmla="*/ 81 h 144"/>
                <a:gd name="T10" fmla="*/ 15 w 151"/>
                <a:gd name="T11" fmla="*/ 112 h 144"/>
                <a:gd name="T12" fmla="*/ 73 w 151"/>
                <a:gd name="T13" fmla="*/ 107 h 144"/>
                <a:gd name="T14" fmla="*/ 76 w 151"/>
                <a:gd name="T15" fmla="*/ 131 h 144"/>
                <a:gd name="T16" fmla="*/ 151 w 151"/>
                <a:gd name="T17" fmla="*/ 130 h 144"/>
                <a:gd name="T18" fmla="*/ 110 w 151"/>
                <a:gd name="T19" fmla="*/ 134 h 144"/>
                <a:gd name="T20" fmla="*/ 66 w 151"/>
                <a:gd name="T21" fmla="*/ 138 h 144"/>
                <a:gd name="T22" fmla="*/ 12 w 151"/>
                <a:gd name="T23" fmla="*/ 128 h 144"/>
                <a:gd name="T24" fmla="*/ 86 w 151"/>
                <a:gd name="T25" fmla="*/ 138 h 144"/>
                <a:gd name="T26" fmla="*/ 86 w 151"/>
                <a:gd name="T27" fmla="*/ 134 h 144"/>
                <a:gd name="T28" fmla="*/ 75 w 151"/>
                <a:gd name="T29" fmla="*/ 133 h 144"/>
                <a:gd name="T30" fmla="*/ 77 w 151"/>
                <a:gd name="T31" fmla="*/ 128 h 144"/>
                <a:gd name="T32" fmla="*/ 66 w 151"/>
                <a:gd name="T33" fmla="*/ 128 h 144"/>
                <a:gd name="T34" fmla="*/ 64 w 151"/>
                <a:gd name="T35" fmla="*/ 117 h 144"/>
                <a:gd name="T36" fmla="*/ 65 w 151"/>
                <a:gd name="T37" fmla="*/ 114 h 144"/>
                <a:gd name="T38" fmla="*/ 63 w 151"/>
                <a:gd name="T39" fmla="*/ 133 h 144"/>
                <a:gd name="T40" fmla="*/ 54 w 151"/>
                <a:gd name="T41" fmla="*/ 137 h 144"/>
                <a:gd name="T42" fmla="*/ 7 w 151"/>
                <a:gd name="T43" fmla="*/ 86 h 144"/>
                <a:gd name="T44" fmla="*/ 41 w 151"/>
                <a:gd name="T45" fmla="*/ 139 h 144"/>
                <a:gd name="T46" fmla="*/ 92 w 151"/>
                <a:gd name="T47" fmla="*/ 138 h 144"/>
                <a:gd name="T48" fmla="*/ 41 w 151"/>
                <a:gd name="T49" fmla="*/ 137 h 144"/>
                <a:gd name="T50" fmla="*/ 26 w 151"/>
                <a:gd name="T51" fmla="*/ 65 h 144"/>
                <a:gd name="T52" fmla="*/ 32 w 151"/>
                <a:gd name="T53" fmla="*/ 64 h 144"/>
                <a:gd name="T54" fmla="*/ 26 w 151"/>
                <a:gd name="T55" fmla="*/ 72 h 144"/>
                <a:gd name="T56" fmla="*/ 33 w 151"/>
                <a:gd name="T57" fmla="*/ 80 h 144"/>
                <a:gd name="T58" fmla="*/ 38 w 151"/>
                <a:gd name="T59" fmla="*/ 73 h 144"/>
                <a:gd name="T60" fmla="*/ 28 w 151"/>
                <a:gd name="T61" fmla="*/ 78 h 144"/>
                <a:gd name="T62" fmla="*/ 34 w 151"/>
                <a:gd name="T63" fmla="*/ 61 h 144"/>
                <a:gd name="T64" fmla="*/ 18 w 151"/>
                <a:gd name="T65" fmla="*/ 2 h 144"/>
                <a:gd name="T66" fmla="*/ 31 w 151"/>
                <a:gd name="T67" fmla="*/ 32 h 144"/>
                <a:gd name="T68" fmla="*/ 27 w 151"/>
                <a:gd name="T69" fmla="*/ 58 h 144"/>
                <a:gd name="T70" fmla="*/ 28 w 151"/>
                <a:gd name="T71" fmla="*/ 42 h 144"/>
                <a:gd name="T72" fmla="*/ 21 w 151"/>
                <a:gd name="T73" fmla="*/ 61 h 144"/>
                <a:gd name="T74" fmla="*/ 7 w 151"/>
                <a:gd name="T75" fmla="*/ 86 h 144"/>
                <a:gd name="T76" fmla="*/ 110 w 151"/>
                <a:gd name="T77" fmla="*/ 131 h 144"/>
                <a:gd name="T78" fmla="*/ 121 w 151"/>
                <a:gd name="T79" fmla="*/ 123 h 144"/>
                <a:gd name="T80" fmla="*/ 67 w 151"/>
                <a:gd name="T81" fmla="*/ 127 h 144"/>
                <a:gd name="T82" fmla="*/ 74 w 151"/>
                <a:gd name="T83" fmla="*/ 118 h 144"/>
                <a:gd name="T84" fmla="*/ 64 w 151"/>
                <a:gd name="T85" fmla="*/ 118 h 144"/>
                <a:gd name="T86" fmla="*/ 75 w 151"/>
                <a:gd name="T87" fmla="*/ 118 h 144"/>
                <a:gd name="T88" fmla="*/ 70 w 151"/>
                <a:gd name="T89" fmla="*/ 114 h 144"/>
                <a:gd name="T90" fmla="*/ 79 w 151"/>
                <a:gd name="T91" fmla="*/ 120 h 144"/>
                <a:gd name="T92" fmla="*/ 122 w 151"/>
                <a:gd name="T93" fmla="*/ 122 h 144"/>
                <a:gd name="T94" fmla="*/ 123 w 151"/>
                <a:gd name="T95" fmla="*/ 125 h 144"/>
                <a:gd name="T96" fmla="*/ 122 w 151"/>
                <a:gd name="T97" fmla="*/ 122 h 144"/>
                <a:gd name="T98" fmla="*/ 81 w 151"/>
                <a:gd name="T99" fmla="*/ 114 h 144"/>
                <a:gd name="T100" fmla="*/ 32 w 151"/>
                <a:gd name="T101" fmla="*/ 74 h 144"/>
                <a:gd name="T102" fmla="*/ 28 w 151"/>
                <a:gd name="T103" fmla="*/ 63 h 144"/>
                <a:gd name="T104" fmla="*/ 28 w 151"/>
                <a:gd name="T105" fmla="*/ 63 h 144"/>
                <a:gd name="T106" fmla="*/ 29 w 151"/>
                <a:gd name="T107" fmla="*/ 49 h 1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Lst>
              <a:rect l="0" t="0" r="r" b="b"/>
              <a:pathLst>
                <a:path w="151" h="144">
                  <a:moveTo>
                    <a:pt x="47" y="144"/>
                  </a:moveTo>
                  <a:cubicBezTo>
                    <a:pt x="46" y="144"/>
                    <a:pt x="46" y="144"/>
                    <a:pt x="46" y="144"/>
                  </a:cubicBezTo>
                  <a:cubicBezTo>
                    <a:pt x="32" y="144"/>
                    <a:pt x="19" y="139"/>
                    <a:pt x="11" y="129"/>
                  </a:cubicBezTo>
                  <a:cubicBezTo>
                    <a:pt x="3" y="121"/>
                    <a:pt x="0" y="109"/>
                    <a:pt x="2" y="96"/>
                  </a:cubicBezTo>
                  <a:cubicBezTo>
                    <a:pt x="3" y="90"/>
                    <a:pt x="6" y="84"/>
                    <a:pt x="10" y="79"/>
                  </a:cubicBezTo>
                  <a:cubicBezTo>
                    <a:pt x="13" y="73"/>
                    <a:pt x="17" y="68"/>
                    <a:pt x="17" y="62"/>
                  </a:cubicBezTo>
                  <a:cubicBezTo>
                    <a:pt x="17" y="62"/>
                    <a:pt x="17" y="62"/>
                    <a:pt x="17" y="62"/>
                  </a:cubicBezTo>
                  <a:cubicBezTo>
                    <a:pt x="19" y="60"/>
                    <a:pt x="20" y="59"/>
                    <a:pt x="21" y="59"/>
                  </a:cubicBezTo>
                  <a:cubicBezTo>
                    <a:pt x="21" y="59"/>
                    <a:pt x="22" y="59"/>
                    <a:pt x="23" y="59"/>
                  </a:cubicBezTo>
                  <a:cubicBezTo>
                    <a:pt x="23" y="53"/>
                    <a:pt x="24" y="47"/>
                    <a:pt x="26" y="41"/>
                  </a:cubicBezTo>
                  <a:cubicBezTo>
                    <a:pt x="28" y="35"/>
                    <a:pt x="30" y="30"/>
                    <a:pt x="29" y="24"/>
                  </a:cubicBezTo>
                  <a:cubicBezTo>
                    <a:pt x="28" y="19"/>
                    <a:pt x="25" y="15"/>
                    <a:pt x="22" y="12"/>
                  </a:cubicBezTo>
                  <a:cubicBezTo>
                    <a:pt x="19" y="8"/>
                    <a:pt x="16" y="5"/>
                    <a:pt x="16" y="1"/>
                  </a:cubicBezTo>
                  <a:cubicBezTo>
                    <a:pt x="16" y="0"/>
                    <a:pt x="16" y="0"/>
                    <a:pt x="16" y="0"/>
                  </a:cubicBezTo>
                  <a:cubicBezTo>
                    <a:pt x="17" y="0"/>
                    <a:pt x="17" y="0"/>
                    <a:pt x="17" y="0"/>
                  </a:cubicBezTo>
                  <a:cubicBezTo>
                    <a:pt x="35" y="8"/>
                    <a:pt x="40" y="37"/>
                    <a:pt x="32" y="58"/>
                  </a:cubicBezTo>
                  <a:cubicBezTo>
                    <a:pt x="32" y="59"/>
                    <a:pt x="34" y="59"/>
                    <a:pt x="35" y="60"/>
                  </a:cubicBezTo>
                  <a:cubicBezTo>
                    <a:pt x="37" y="61"/>
                    <a:pt x="39" y="61"/>
                    <a:pt x="40" y="63"/>
                  </a:cubicBezTo>
                  <a:cubicBezTo>
                    <a:pt x="43" y="72"/>
                    <a:pt x="37" y="78"/>
                    <a:pt x="34" y="81"/>
                  </a:cubicBezTo>
                  <a:cubicBezTo>
                    <a:pt x="34" y="81"/>
                    <a:pt x="34" y="81"/>
                    <a:pt x="34" y="81"/>
                  </a:cubicBezTo>
                  <a:cubicBezTo>
                    <a:pt x="34" y="81"/>
                    <a:pt x="34" y="81"/>
                    <a:pt x="34" y="81"/>
                  </a:cubicBezTo>
                  <a:cubicBezTo>
                    <a:pt x="28" y="81"/>
                    <a:pt x="23" y="79"/>
                    <a:pt x="22" y="76"/>
                  </a:cubicBezTo>
                  <a:cubicBezTo>
                    <a:pt x="21" y="75"/>
                    <a:pt x="21" y="73"/>
                    <a:pt x="21" y="71"/>
                  </a:cubicBezTo>
                  <a:cubicBezTo>
                    <a:pt x="12" y="82"/>
                    <a:pt x="10" y="98"/>
                    <a:pt x="15" y="112"/>
                  </a:cubicBezTo>
                  <a:cubicBezTo>
                    <a:pt x="20" y="127"/>
                    <a:pt x="32" y="135"/>
                    <a:pt x="46" y="135"/>
                  </a:cubicBezTo>
                  <a:cubicBezTo>
                    <a:pt x="51" y="135"/>
                    <a:pt x="56" y="134"/>
                    <a:pt x="61" y="133"/>
                  </a:cubicBezTo>
                  <a:cubicBezTo>
                    <a:pt x="58" y="128"/>
                    <a:pt x="57" y="122"/>
                    <a:pt x="60" y="116"/>
                  </a:cubicBezTo>
                  <a:cubicBezTo>
                    <a:pt x="63" y="111"/>
                    <a:pt x="68" y="107"/>
                    <a:pt x="73" y="107"/>
                  </a:cubicBezTo>
                  <a:cubicBezTo>
                    <a:pt x="75" y="107"/>
                    <a:pt x="79" y="108"/>
                    <a:pt x="83" y="113"/>
                  </a:cubicBezTo>
                  <a:cubicBezTo>
                    <a:pt x="83" y="113"/>
                    <a:pt x="83" y="113"/>
                    <a:pt x="83" y="113"/>
                  </a:cubicBezTo>
                  <a:cubicBezTo>
                    <a:pt x="84" y="122"/>
                    <a:pt x="81" y="126"/>
                    <a:pt x="77" y="130"/>
                  </a:cubicBezTo>
                  <a:cubicBezTo>
                    <a:pt x="77" y="130"/>
                    <a:pt x="77" y="131"/>
                    <a:pt x="76" y="131"/>
                  </a:cubicBezTo>
                  <a:cubicBezTo>
                    <a:pt x="78" y="132"/>
                    <a:pt x="80" y="132"/>
                    <a:pt x="82" y="132"/>
                  </a:cubicBezTo>
                  <a:cubicBezTo>
                    <a:pt x="90" y="132"/>
                    <a:pt x="98" y="129"/>
                    <a:pt x="107" y="125"/>
                  </a:cubicBezTo>
                  <a:cubicBezTo>
                    <a:pt x="115" y="122"/>
                    <a:pt x="123" y="119"/>
                    <a:pt x="131" y="119"/>
                  </a:cubicBezTo>
                  <a:cubicBezTo>
                    <a:pt x="139" y="119"/>
                    <a:pt x="146" y="123"/>
                    <a:pt x="151" y="130"/>
                  </a:cubicBezTo>
                  <a:cubicBezTo>
                    <a:pt x="150" y="131"/>
                    <a:pt x="150" y="131"/>
                    <a:pt x="150" y="131"/>
                  </a:cubicBezTo>
                  <a:cubicBezTo>
                    <a:pt x="146" y="127"/>
                    <a:pt x="142" y="124"/>
                    <a:pt x="136" y="124"/>
                  </a:cubicBezTo>
                  <a:cubicBezTo>
                    <a:pt x="126" y="124"/>
                    <a:pt x="115" y="131"/>
                    <a:pt x="112" y="132"/>
                  </a:cubicBezTo>
                  <a:cubicBezTo>
                    <a:pt x="110" y="134"/>
                    <a:pt x="110" y="134"/>
                    <a:pt x="110" y="134"/>
                  </a:cubicBezTo>
                  <a:cubicBezTo>
                    <a:pt x="110" y="133"/>
                    <a:pt x="110" y="133"/>
                    <a:pt x="110" y="133"/>
                  </a:cubicBezTo>
                  <a:cubicBezTo>
                    <a:pt x="105" y="137"/>
                    <a:pt x="99" y="139"/>
                    <a:pt x="90" y="139"/>
                  </a:cubicBezTo>
                  <a:cubicBezTo>
                    <a:pt x="86" y="139"/>
                    <a:pt x="82" y="139"/>
                    <a:pt x="78" y="139"/>
                  </a:cubicBezTo>
                  <a:cubicBezTo>
                    <a:pt x="74" y="138"/>
                    <a:pt x="70" y="138"/>
                    <a:pt x="66" y="138"/>
                  </a:cubicBezTo>
                  <a:cubicBezTo>
                    <a:pt x="58" y="138"/>
                    <a:pt x="52" y="140"/>
                    <a:pt x="47" y="144"/>
                  </a:cubicBezTo>
                  <a:close/>
                  <a:moveTo>
                    <a:pt x="7" y="86"/>
                  </a:moveTo>
                  <a:cubicBezTo>
                    <a:pt x="5" y="89"/>
                    <a:pt x="4" y="93"/>
                    <a:pt x="3" y="96"/>
                  </a:cubicBezTo>
                  <a:cubicBezTo>
                    <a:pt x="2" y="109"/>
                    <a:pt x="5" y="120"/>
                    <a:pt x="12" y="128"/>
                  </a:cubicBezTo>
                  <a:cubicBezTo>
                    <a:pt x="20" y="137"/>
                    <a:pt x="32" y="142"/>
                    <a:pt x="46" y="142"/>
                  </a:cubicBezTo>
                  <a:cubicBezTo>
                    <a:pt x="51" y="138"/>
                    <a:pt x="57" y="136"/>
                    <a:pt x="66" y="136"/>
                  </a:cubicBezTo>
                  <a:cubicBezTo>
                    <a:pt x="70" y="136"/>
                    <a:pt x="74" y="137"/>
                    <a:pt x="78" y="137"/>
                  </a:cubicBezTo>
                  <a:cubicBezTo>
                    <a:pt x="81" y="137"/>
                    <a:pt x="83" y="138"/>
                    <a:pt x="86" y="138"/>
                  </a:cubicBezTo>
                  <a:cubicBezTo>
                    <a:pt x="84" y="137"/>
                    <a:pt x="83" y="136"/>
                    <a:pt x="81" y="135"/>
                  </a:cubicBezTo>
                  <a:cubicBezTo>
                    <a:pt x="80" y="133"/>
                    <a:pt x="80" y="133"/>
                    <a:pt x="80" y="133"/>
                  </a:cubicBezTo>
                  <a:cubicBezTo>
                    <a:pt x="82" y="134"/>
                    <a:pt x="82" y="134"/>
                    <a:pt x="82" y="134"/>
                  </a:cubicBezTo>
                  <a:cubicBezTo>
                    <a:pt x="83" y="134"/>
                    <a:pt x="84" y="134"/>
                    <a:pt x="86" y="134"/>
                  </a:cubicBezTo>
                  <a:cubicBezTo>
                    <a:pt x="92" y="134"/>
                    <a:pt x="99" y="131"/>
                    <a:pt x="105" y="128"/>
                  </a:cubicBezTo>
                  <a:cubicBezTo>
                    <a:pt x="105" y="128"/>
                    <a:pt x="105" y="128"/>
                    <a:pt x="105" y="128"/>
                  </a:cubicBezTo>
                  <a:cubicBezTo>
                    <a:pt x="97" y="131"/>
                    <a:pt x="89" y="133"/>
                    <a:pt x="82" y="133"/>
                  </a:cubicBezTo>
                  <a:cubicBezTo>
                    <a:pt x="79" y="133"/>
                    <a:pt x="77" y="133"/>
                    <a:pt x="75" y="133"/>
                  </a:cubicBezTo>
                  <a:cubicBezTo>
                    <a:pt x="74" y="132"/>
                    <a:pt x="74" y="132"/>
                    <a:pt x="74" y="132"/>
                  </a:cubicBezTo>
                  <a:cubicBezTo>
                    <a:pt x="74" y="131"/>
                    <a:pt x="74" y="131"/>
                    <a:pt x="74" y="131"/>
                  </a:cubicBezTo>
                  <a:cubicBezTo>
                    <a:pt x="75" y="131"/>
                    <a:pt x="76" y="130"/>
                    <a:pt x="76" y="129"/>
                  </a:cubicBezTo>
                  <a:cubicBezTo>
                    <a:pt x="77" y="129"/>
                    <a:pt x="77" y="128"/>
                    <a:pt x="77" y="128"/>
                  </a:cubicBezTo>
                  <a:cubicBezTo>
                    <a:pt x="76" y="129"/>
                    <a:pt x="74" y="130"/>
                    <a:pt x="72" y="130"/>
                  </a:cubicBezTo>
                  <a:cubicBezTo>
                    <a:pt x="70" y="130"/>
                    <a:pt x="70" y="130"/>
                    <a:pt x="70" y="130"/>
                  </a:cubicBezTo>
                  <a:cubicBezTo>
                    <a:pt x="70" y="130"/>
                    <a:pt x="70" y="130"/>
                    <a:pt x="70" y="130"/>
                  </a:cubicBezTo>
                  <a:cubicBezTo>
                    <a:pt x="68" y="130"/>
                    <a:pt x="67" y="129"/>
                    <a:pt x="66" y="128"/>
                  </a:cubicBezTo>
                  <a:cubicBezTo>
                    <a:pt x="65" y="128"/>
                    <a:pt x="64" y="127"/>
                    <a:pt x="63" y="127"/>
                  </a:cubicBezTo>
                  <a:cubicBezTo>
                    <a:pt x="63" y="127"/>
                    <a:pt x="63" y="127"/>
                    <a:pt x="63" y="127"/>
                  </a:cubicBezTo>
                  <a:cubicBezTo>
                    <a:pt x="63" y="117"/>
                    <a:pt x="63" y="117"/>
                    <a:pt x="63" y="117"/>
                  </a:cubicBezTo>
                  <a:cubicBezTo>
                    <a:pt x="64" y="117"/>
                    <a:pt x="64" y="117"/>
                    <a:pt x="64" y="117"/>
                  </a:cubicBezTo>
                  <a:cubicBezTo>
                    <a:pt x="64" y="117"/>
                    <a:pt x="64" y="117"/>
                    <a:pt x="64" y="117"/>
                  </a:cubicBezTo>
                  <a:cubicBezTo>
                    <a:pt x="66" y="117"/>
                    <a:pt x="68" y="115"/>
                    <a:pt x="68" y="114"/>
                  </a:cubicBezTo>
                  <a:cubicBezTo>
                    <a:pt x="68" y="114"/>
                    <a:pt x="68" y="114"/>
                    <a:pt x="66" y="114"/>
                  </a:cubicBezTo>
                  <a:cubicBezTo>
                    <a:pt x="65" y="114"/>
                    <a:pt x="65" y="114"/>
                    <a:pt x="65" y="114"/>
                  </a:cubicBezTo>
                  <a:cubicBezTo>
                    <a:pt x="66" y="113"/>
                    <a:pt x="66" y="113"/>
                    <a:pt x="66" y="113"/>
                  </a:cubicBezTo>
                  <a:cubicBezTo>
                    <a:pt x="67" y="110"/>
                    <a:pt x="69" y="109"/>
                    <a:pt x="71" y="109"/>
                  </a:cubicBezTo>
                  <a:cubicBezTo>
                    <a:pt x="67" y="110"/>
                    <a:pt x="64" y="113"/>
                    <a:pt x="62" y="117"/>
                  </a:cubicBezTo>
                  <a:cubicBezTo>
                    <a:pt x="59" y="122"/>
                    <a:pt x="59" y="128"/>
                    <a:pt x="63" y="133"/>
                  </a:cubicBezTo>
                  <a:cubicBezTo>
                    <a:pt x="63" y="134"/>
                    <a:pt x="63" y="134"/>
                    <a:pt x="63" y="134"/>
                  </a:cubicBezTo>
                  <a:cubicBezTo>
                    <a:pt x="62" y="134"/>
                    <a:pt x="62" y="134"/>
                    <a:pt x="62" y="134"/>
                  </a:cubicBezTo>
                  <a:cubicBezTo>
                    <a:pt x="59" y="135"/>
                    <a:pt x="56" y="136"/>
                    <a:pt x="54" y="136"/>
                  </a:cubicBezTo>
                  <a:cubicBezTo>
                    <a:pt x="54" y="137"/>
                    <a:pt x="54" y="137"/>
                    <a:pt x="54" y="137"/>
                  </a:cubicBezTo>
                  <a:cubicBezTo>
                    <a:pt x="49" y="139"/>
                    <a:pt x="44" y="140"/>
                    <a:pt x="39" y="140"/>
                  </a:cubicBezTo>
                  <a:cubicBezTo>
                    <a:pt x="29" y="140"/>
                    <a:pt x="19" y="135"/>
                    <a:pt x="13" y="127"/>
                  </a:cubicBezTo>
                  <a:cubicBezTo>
                    <a:pt x="5" y="116"/>
                    <a:pt x="2" y="103"/>
                    <a:pt x="6" y="89"/>
                  </a:cubicBezTo>
                  <a:lnTo>
                    <a:pt x="7" y="86"/>
                  </a:lnTo>
                  <a:close/>
                  <a:moveTo>
                    <a:pt x="7" y="93"/>
                  </a:moveTo>
                  <a:cubicBezTo>
                    <a:pt x="4" y="105"/>
                    <a:pt x="7" y="117"/>
                    <a:pt x="14" y="126"/>
                  </a:cubicBezTo>
                  <a:cubicBezTo>
                    <a:pt x="21" y="135"/>
                    <a:pt x="31" y="139"/>
                    <a:pt x="41" y="139"/>
                  </a:cubicBezTo>
                  <a:cubicBezTo>
                    <a:pt x="41" y="139"/>
                    <a:pt x="41" y="139"/>
                    <a:pt x="41" y="139"/>
                  </a:cubicBezTo>
                  <a:cubicBezTo>
                    <a:pt x="16" y="139"/>
                    <a:pt x="10" y="113"/>
                    <a:pt x="7" y="93"/>
                  </a:cubicBezTo>
                  <a:close/>
                  <a:moveTo>
                    <a:pt x="108" y="133"/>
                  </a:moveTo>
                  <a:cubicBezTo>
                    <a:pt x="106" y="133"/>
                    <a:pt x="104" y="134"/>
                    <a:pt x="102" y="135"/>
                  </a:cubicBezTo>
                  <a:cubicBezTo>
                    <a:pt x="99" y="136"/>
                    <a:pt x="95" y="137"/>
                    <a:pt x="92" y="138"/>
                  </a:cubicBezTo>
                  <a:cubicBezTo>
                    <a:pt x="99" y="138"/>
                    <a:pt x="104" y="136"/>
                    <a:pt x="108" y="133"/>
                  </a:cubicBezTo>
                  <a:close/>
                  <a:moveTo>
                    <a:pt x="7" y="86"/>
                  </a:moveTo>
                  <a:cubicBezTo>
                    <a:pt x="7" y="89"/>
                    <a:pt x="7" y="89"/>
                    <a:pt x="7" y="89"/>
                  </a:cubicBezTo>
                  <a:cubicBezTo>
                    <a:pt x="12" y="114"/>
                    <a:pt x="17" y="137"/>
                    <a:pt x="41" y="137"/>
                  </a:cubicBezTo>
                  <a:cubicBezTo>
                    <a:pt x="43" y="137"/>
                    <a:pt x="45" y="137"/>
                    <a:pt x="48" y="137"/>
                  </a:cubicBezTo>
                  <a:cubicBezTo>
                    <a:pt x="32" y="137"/>
                    <a:pt x="19" y="128"/>
                    <a:pt x="13" y="113"/>
                  </a:cubicBezTo>
                  <a:cubicBezTo>
                    <a:pt x="7" y="96"/>
                    <a:pt x="12" y="77"/>
                    <a:pt x="23" y="67"/>
                  </a:cubicBezTo>
                  <a:cubicBezTo>
                    <a:pt x="26" y="65"/>
                    <a:pt x="26" y="65"/>
                    <a:pt x="26" y="65"/>
                  </a:cubicBezTo>
                  <a:cubicBezTo>
                    <a:pt x="26" y="63"/>
                    <a:pt x="27" y="62"/>
                    <a:pt x="27" y="62"/>
                  </a:cubicBezTo>
                  <a:cubicBezTo>
                    <a:pt x="28" y="61"/>
                    <a:pt x="28" y="61"/>
                    <a:pt x="28" y="61"/>
                  </a:cubicBezTo>
                  <a:cubicBezTo>
                    <a:pt x="28" y="61"/>
                    <a:pt x="28" y="61"/>
                    <a:pt x="28" y="61"/>
                  </a:cubicBezTo>
                  <a:cubicBezTo>
                    <a:pt x="30" y="62"/>
                    <a:pt x="31" y="63"/>
                    <a:pt x="32" y="64"/>
                  </a:cubicBezTo>
                  <a:cubicBezTo>
                    <a:pt x="33" y="68"/>
                    <a:pt x="30" y="73"/>
                    <a:pt x="29" y="75"/>
                  </a:cubicBezTo>
                  <a:cubicBezTo>
                    <a:pt x="28" y="76"/>
                    <a:pt x="28" y="76"/>
                    <a:pt x="28" y="76"/>
                  </a:cubicBezTo>
                  <a:cubicBezTo>
                    <a:pt x="28" y="76"/>
                    <a:pt x="28" y="76"/>
                    <a:pt x="28" y="76"/>
                  </a:cubicBezTo>
                  <a:cubicBezTo>
                    <a:pt x="27" y="75"/>
                    <a:pt x="26" y="74"/>
                    <a:pt x="26" y="72"/>
                  </a:cubicBezTo>
                  <a:cubicBezTo>
                    <a:pt x="25" y="70"/>
                    <a:pt x="26" y="68"/>
                    <a:pt x="26" y="66"/>
                  </a:cubicBezTo>
                  <a:cubicBezTo>
                    <a:pt x="24" y="68"/>
                    <a:pt x="24" y="68"/>
                    <a:pt x="24" y="68"/>
                  </a:cubicBezTo>
                  <a:cubicBezTo>
                    <a:pt x="22" y="71"/>
                    <a:pt x="22" y="73"/>
                    <a:pt x="23" y="75"/>
                  </a:cubicBezTo>
                  <a:cubicBezTo>
                    <a:pt x="24" y="78"/>
                    <a:pt x="28" y="80"/>
                    <a:pt x="33" y="80"/>
                  </a:cubicBezTo>
                  <a:cubicBezTo>
                    <a:pt x="36" y="77"/>
                    <a:pt x="41" y="71"/>
                    <a:pt x="39" y="64"/>
                  </a:cubicBezTo>
                  <a:cubicBezTo>
                    <a:pt x="38" y="63"/>
                    <a:pt x="37" y="62"/>
                    <a:pt x="35" y="62"/>
                  </a:cubicBezTo>
                  <a:cubicBezTo>
                    <a:pt x="36" y="62"/>
                    <a:pt x="36" y="62"/>
                    <a:pt x="36" y="62"/>
                  </a:cubicBezTo>
                  <a:cubicBezTo>
                    <a:pt x="38" y="64"/>
                    <a:pt x="39" y="69"/>
                    <a:pt x="38" y="73"/>
                  </a:cubicBezTo>
                  <a:cubicBezTo>
                    <a:pt x="36" y="77"/>
                    <a:pt x="34" y="79"/>
                    <a:pt x="30" y="79"/>
                  </a:cubicBezTo>
                  <a:cubicBezTo>
                    <a:pt x="30" y="79"/>
                    <a:pt x="30" y="79"/>
                    <a:pt x="30" y="79"/>
                  </a:cubicBezTo>
                  <a:cubicBezTo>
                    <a:pt x="30" y="79"/>
                    <a:pt x="30" y="79"/>
                    <a:pt x="29" y="79"/>
                  </a:cubicBezTo>
                  <a:cubicBezTo>
                    <a:pt x="28" y="78"/>
                    <a:pt x="28" y="78"/>
                    <a:pt x="28" y="78"/>
                  </a:cubicBezTo>
                  <a:cubicBezTo>
                    <a:pt x="29" y="78"/>
                    <a:pt x="29" y="78"/>
                    <a:pt x="29" y="78"/>
                  </a:cubicBezTo>
                  <a:cubicBezTo>
                    <a:pt x="29" y="76"/>
                    <a:pt x="30" y="75"/>
                    <a:pt x="31" y="74"/>
                  </a:cubicBezTo>
                  <a:cubicBezTo>
                    <a:pt x="33" y="71"/>
                    <a:pt x="35" y="68"/>
                    <a:pt x="34" y="62"/>
                  </a:cubicBezTo>
                  <a:cubicBezTo>
                    <a:pt x="34" y="61"/>
                    <a:pt x="34" y="61"/>
                    <a:pt x="34" y="61"/>
                  </a:cubicBezTo>
                  <a:cubicBezTo>
                    <a:pt x="33" y="61"/>
                    <a:pt x="31" y="60"/>
                    <a:pt x="30" y="58"/>
                  </a:cubicBezTo>
                  <a:cubicBezTo>
                    <a:pt x="30" y="58"/>
                    <a:pt x="30" y="58"/>
                    <a:pt x="30" y="58"/>
                  </a:cubicBezTo>
                  <a:cubicBezTo>
                    <a:pt x="30" y="58"/>
                    <a:pt x="30" y="58"/>
                    <a:pt x="30" y="58"/>
                  </a:cubicBezTo>
                  <a:cubicBezTo>
                    <a:pt x="38" y="39"/>
                    <a:pt x="34" y="10"/>
                    <a:pt x="18" y="2"/>
                  </a:cubicBezTo>
                  <a:cubicBezTo>
                    <a:pt x="18" y="5"/>
                    <a:pt x="20" y="8"/>
                    <a:pt x="23" y="11"/>
                  </a:cubicBezTo>
                  <a:cubicBezTo>
                    <a:pt x="26" y="14"/>
                    <a:pt x="29" y="18"/>
                    <a:pt x="30" y="24"/>
                  </a:cubicBezTo>
                  <a:cubicBezTo>
                    <a:pt x="30" y="26"/>
                    <a:pt x="30" y="28"/>
                    <a:pt x="30" y="30"/>
                  </a:cubicBezTo>
                  <a:cubicBezTo>
                    <a:pt x="31" y="32"/>
                    <a:pt x="31" y="32"/>
                    <a:pt x="31" y="32"/>
                  </a:cubicBezTo>
                  <a:cubicBezTo>
                    <a:pt x="35" y="38"/>
                    <a:pt x="33" y="44"/>
                    <a:pt x="31" y="49"/>
                  </a:cubicBezTo>
                  <a:cubicBezTo>
                    <a:pt x="30" y="52"/>
                    <a:pt x="29" y="55"/>
                    <a:pt x="29" y="58"/>
                  </a:cubicBezTo>
                  <a:cubicBezTo>
                    <a:pt x="29" y="61"/>
                    <a:pt x="29" y="61"/>
                    <a:pt x="29" y="61"/>
                  </a:cubicBezTo>
                  <a:cubicBezTo>
                    <a:pt x="27" y="58"/>
                    <a:pt x="27" y="58"/>
                    <a:pt x="27" y="58"/>
                  </a:cubicBezTo>
                  <a:cubicBezTo>
                    <a:pt x="25" y="53"/>
                    <a:pt x="26" y="49"/>
                    <a:pt x="28" y="44"/>
                  </a:cubicBezTo>
                  <a:cubicBezTo>
                    <a:pt x="29" y="40"/>
                    <a:pt x="31" y="36"/>
                    <a:pt x="30" y="32"/>
                  </a:cubicBezTo>
                  <a:cubicBezTo>
                    <a:pt x="30" y="32"/>
                    <a:pt x="30" y="32"/>
                    <a:pt x="30" y="32"/>
                  </a:cubicBezTo>
                  <a:cubicBezTo>
                    <a:pt x="30" y="35"/>
                    <a:pt x="29" y="38"/>
                    <a:pt x="28" y="42"/>
                  </a:cubicBezTo>
                  <a:cubicBezTo>
                    <a:pt x="26" y="47"/>
                    <a:pt x="24" y="53"/>
                    <a:pt x="24" y="59"/>
                  </a:cubicBezTo>
                  <a:cubicBezTo>
                    <a:pt x="25" y="60"/>
                    <a:pt x="25" y="60"/>
                    <a:pt x="25" y="60"/>
                  </a:cubicBezTo>
                  <a:cubicBezTo>
                    <a:pt x="24" y="60"/>
                    <a:pt x="24" y="60"/>
                    <a:pt x="24" y="60"/>
                  </a:cubicBezTo>
                  <a:cubicBezTo>
                    <a:pt x="23" y="61"/>
                    <a:pt x="22" y="61"/>
                    <a:pt x="21" y="61"/>
                  </a:cubicBezTo>
                  <a:cubicBezTo>
                    <a:pt x="21" y="61"/>
                    <a:pt x="21" y="61"/>
                    <a:pt x="21" y="61"/>
                  </a:cubicBezTo>
                  <a:cubicBezTo>
                    <a:pt x="20" y="61"/>
                    <a:pt x="20" y="61"/>
                    <a:pt x="19" y="62"/>
                  </a:cubicBezTo>
                  <a:cubicBezTo>
                    <a:pt x="18" y="69"/>
                    <a:pt x="14" y="74"/>
                    <a:pt x="11" y="79"/>
                  </a:cubicBezTo>
                  <a:cubicBezTo>
                    <a:pt x="10" y="82"/>
                    <a:pt x="8" y="84"/>
                    <a:pt x="7" y="86"/>
                  </a:cubicBezTo>
                  <a:close/>
                  <a:moveTo>
                    <a:pt x="85" y="136"/>
                  </a:moveTo>
                  <a:cubicBezTo>
                    <a:pt x="86" y="136"/>
                    <a:pt x="87" y="137"/>
                    <a:pt x="89" y="137"/>
                  </a:cubicBezTo>
                  <a:cubicBezTo>
                    <a:pt x="93" y="137"/>
                    <a:pt x="97" y="135"/>
                    <a:pt x="101" y="133"/>
                  </a:cubicBezTo>
                  <a:cubicBezTo>
                    <a:pt x="105" y="132"/>
                    <a:pt x="108" y="131"/>
                    <a:pt x="110" y="131"/>
                  </a:cubicBezTo>
                  <a:cubicBezTo>
                    <a:pt x="111" y="131"/>
                    <a:pt x="111" y="131"/>
                    <a:pt x="111" y="131"/>
                  </a:cubicBezTo>
                  <a:cubicBezTo>
                    <a:pt x="113" y="129"/>
                    <a:pt x="116" y="127"/>
                    <a:pt x="118" y="126"/>
                  </a:cubicBezTo>
                  <a:cubicBezTo>
                    <a:pt x="120" y="125"/>
                    <a:pt x="122" y="125"/>
                    <a:pt x="123" y="124"/>
                  </a:cubicBezTo>
                  <a:cubicBezTo>
                    <a:pt x="122" y="124"/>
                    <a:pt x="122" y="123"/>
                    <a:pt x="121" y="123"/>
                  </a:cubicBezTo>
                  <a:cubicBezTo>
                    <a:pt x="117" y="123"/>
                    <a:pt x="111" y="126"/>
                    <a:pt x="106" y="129"/>
                  </a:cubicBezTo>
                  <a:cubicBezTo>
                    <a:pt x="99" y="132"/>
                    <a:pt x="92" y="136"/>
                    <a:pt x="85" y="136"/>
                  </a:cubicBezTo>
                  <a:close/>
                  <a:moveTo>
                    <a:pt x="64" y="126"/>
                  </a:moveTo>
                  <a:cubicBezTo>
                    <a:pt x="65" y="126"/>
                    <a:pt x="66" y="126"/>
                    <a:pt x="67" y="127"/>
                  </a:cubicBezTo>
                  <a:cubicBezTo>
                    <a:pt x="68" y="128"/>
                    <a:pt x="69" y="128"/>
                    <a:pt x="70" y="128"/>
                  </a:cubicBezTo>
                  <a:cubicBezTo>
                    <a:pt x="70" y="128"/>
                    <a:pt x="70" y="128"/>
                    <a:pt x="70" y="128"/>
                  </a:cubicBezTo>
                  <a:cubicBezTo>
                    <a:pt x="70" y="128"/>
                    <a:pt x="71" y="128"/>
                    <a:pt x="71" y="127"/>
                  </a:cubicBezTo>
                  <a:cubicBezTo>
                    <a:pt x="72" y="125"/>
                    <a:pt x="75" y="121"/>
                    <a:pt x="74" y="118"/>
                  </a:cubicBezTo>
                  <a:cubicBezTo>
                    <a:pt x="74" y="117"/>
                    <a:pt x="73" y="116"/>
                    <a:pt x="72" y="115"/>
                  </a:cubicBezTo>
                  <a:cubicBezTo>
                    <a:pt x="70" y="114"/>
                    <a:pt x="70" y="114"/>
                    <a:pt x="70" y="114"/>
                  </a:cubicBezTo>
                  <a:cubicBezTo>
                    <a:pt x="70" y="114"/>
                    <a:pt x="70" y="114"/>
                    <a:pt x="70" y="114"/>
                  </a:cubicBezTo>
                  <a:cubicBezTo>
                    <a:pt x="70" y="116"/>
                    <a:pt x="67" y="118"/>
                    <a:pt x="64" y="118"/>
                  </a:cubicBezTo>
                  <a:cubicBezTo>
                    <a:pt x="64" y="118"/>
                    <a:pt x="64" y="118"/>
                    <a:pt x="64" y="118"/>
                  </a:cubicBezTo>
                  <a:lnTo>
                    <a:pt x="64" y="126"/>
                  </a:lnTo>
                  <a:close/>
                  <a:moveTo>
                    <a:pt x="75" y="116"/>
                  </a:moveTo>
                  <a:cubicBezTo>
                    <a:pt x="75" y="117"/>
                    <a:pt x="75" y="117"/>
                    <a:pt x="75" y="118"/>
                  </a:cubicBezTo>
                  <a:cubicBezTo>
                    <a:pt x="76" y="121"/>
                    <a:pt x="74" y="125"/>
                    <a:pt x="72" y="128"/>
                  </a:cubicBezTo>
                  <a:cubicBezTo>
                    <a:pt x="75" y="126"/>
                    <a:pt x="77" y="121"/>
                    <a:pt x="77" y="118"/>
                  </a:cubicBezTo>
                  <a:cubicBezTo>
                    <a:pt x="76" y="118"/>
                    <a:pt x="76" y="117"/>
                    <a:pt x="75" y="116"/>
                  </a:cubicBezTo>
                  <a:close/>
                  <a:moveTo>
                    <a:pt x="70" y="114"/>
                  </a:moveTo>
                  <a:cubicBezTo>
                    <a:pt x="72" y="114"/>
                    <a:pt x="72" y="114"/>
                    <a:pt x="72" y="114"/>
                  </a:cubicBezTo>
                  <a:cubicBezTo>
                    <a:pt x="76" y="115"/>
                    <a:pt x="78" y="117"/>
                    <a:pt x="78" y="118"/>
                  </a:cubicBezTo>
                  <a:cubicBezTo>
                    <a:pt x="79" y="121"/>
                    <a:pt x="77" y="125"/>
                    <a:pt x="74" y="128"/>
                  </a:cubicBezTo>
                  <a:cubicBezTo>
                    <a:pt x="79" y="126"/>
                    <a:pt x="79" y="122"/>
                    <a:pt x="79" y="120"/>
                  </a:cubicBezTo>
                  <a:cubicBezTo>
                    <a:pt x="79" y="116"/>
                    <a:pt x="76" y="110"/>
                    <a:pt x="72" y="110"/>
                  </a:cubicBezTo>
                  <a:cubicBezTo>
                    <a:pt x="71" y="110"/>
                    <a:pt x="69" y="111"/>
                    <a:pt x="68" y="113"/>
                  </a:cubicBezTo>
                  <a:cubicBezTo>
                    <a:pt x="69" y="113"/>
                    <a:pt x="69" y="113"/>
                    <a:pt x="70" y="114"/>
                  </a:cubicBezTo>
                  <a:close/>
                  <a:moveTo>
                    <a:pt x="122" y="122"/>
                  </a:moveTo>
                  <a:cubicBezTo>
                    <a:pt x="123" y="122"/>
                    <a:pt x="124" y="122"/>
                    <a:pt x="125" y="123"/>
                  </a:cubicBezTo>
                  <a:cubicBezTo>
                    <a:pt x="126" y="123"/>
                    <a:pt x="126" y="123"/>
                    <a:pt x="126" y="123"/>
                  </a:cubicBezTo>
                  <a:cubicBezTo>
                    <a:pt x="125" y="124"/>
                    <a:pt x="125" y="124"/>
                    <a:pt x="125" y="124"/>
                  </a:cubicBezTo>
                  <a:cubicBezTo>
                    <a:pt x="125" y="124"/>
                    <a:pt x="124" y="125"/>
                    <a:pt x="123" y="125"/>
                  </a:cubicBezTo>
                  <a:cubicBezTo>
                    <a:pt x="127" y="124"/>
                    <a:pt x="131" y="123"/>
                    <a:pt x="136" y="123"/>
                  </a:cubicBezTo>
                  <a:cubicBezTo>
                    <a:pt x="139" y="123"/>
                    <a:pt x="141" y="123"/>
                    <a:pt x="143" y="124"/>
                  </a:cubicBezTo>
                  <a:cubicBezTo>
                    <a:pt x="140" y="122"/>
                    <a:pt x="136" y="121"/>
                    <a:pt x="131" y="121"/>
                  </a:cubicBezTo>
                  <a:cubicBezTo>
                    <a:pt x="128" y="121"/>
                    <a:pt x="125" y="121"/>
                    <a:pt x="122" y="122"/>
                  </a:cubicBezTo>
                  <a:close/>
                  <a:moveTo>
                    <a:pt x="72" y="109"/>
                  </a:moveTo>
                  <a:cubicBezTo>
                    <a:pt x="77" y="109"/>
                    <a:pt x="81" y="115"/>
                    <a:pt x="81" y="120"/>
                  </a:cubicBezTo>
                  <a:cubicBezTo>
                    <a:pt x="81" y="121"/>
                    <a:pt x="81" y="122"/>
                    <a:pt x="81" y="123"/>
                  </a:cubicBezTo>
                  <a:cubicBezTo>
                    <a:pt x="82" y="121"/>
                    <a:pt x="82" y="118"/>
                    <a:pt x="81" y="114"/>
                  </a:cubicBezTo>
                  <a:cubicBezTo>
                    <a:pt x="79" y="110"/>
                    <a:pt x="75" y="108"/>
                    <a:pt x="71" y="109"/>
                  </a:cubicBezTo>
                  <a:cubicBezTo>
                    <a:pt x="72" y="109"/>
                    <a:pt x="72" y="109"/>
                    <a:pt x="72" y="109"/>
                  </a:cubicBezTo>
                  <a:close/>
                  <a:moveTo>
                    <a:pt x="36" y="65"/>
                  </a:moveTo>
                  <a:cubicBezTo>
                    <a:pt x="36" y="69"/>
                    <a:pt x="34" y="72"/>
                    <a:pt x="32" y="74"/>
                  </a:cubicBezTo>
                  <a:cubicBezTo>
                    <a:pt x="32" y="75"/>
                    <a:pt x="31" y="76"/>
                    <a:pt x="31" y="77"/>
                  </a:cubicBezTo>
                  <a:cubicBezTo>
                    <a:pt x="34" y="77"/>
                    <a:pt x="36" y="74"/>
                    <a:pt x="36" y="73"/>
                  </a:cubicBezTo>
                  <a:cubicBezTo>
                    <a:pt x="37" y="70"/>
                    <a:pt x="37" y="67"/>
                    <a:pt x="36" y="65"/>
                  </a:cubicBezTo>
                  <a:close/>
                  <a:moveTo>
                    <a:pt x="28" y="63"/>
                  </a:moveTo>
                  <a:cubicBezTo>
                    <a:pt x="27" y="65"/>
                    <a:pt x="27" y="69"/>
                    <a:pt x="27" y="72"/>
                  </a:cubicBezTo>
                  <a:cubicBezTo>
                    <a:pt x="27" y="73"/>
                    <a:pt x="28" y="73"/>
                    <a:pt x="28" y="74"/>
                  </a:cubicBezTo>
                  <a:cubicBezTo>
                    <a:pt x="30" y="71"/>
                    <a:pt x="32" y="67"/>
                    <a:pt x="31" y="65"/>
                  </a:cubicBezTo>
                  <a:cubicBezTo>
                    <a:pt x="30" y="64"/>
                    <a:pt x="30" y="63"/>
                    <a:pt x="28" y="63"/>
                  </a:cubicBezTo>
                  <a:close/>
                  <a:moveTo>
                    <a:pt x="32" y="36"/>
                  </a:moveTo>
                  <a:cubicBezTo>
                    <a:pt x="31" y="39"/>
                    <a:pt x="30" y="42"/>
                    <a:pt x="29" y="44"/>
                  </a:cubicBezTo>
                  <a:cubicBezTo>
                    <a:pt x="28" y="48"/>
                    <a:pt x="27" y="51"/>
                    <a:pt x="28" y="55"/>
                  </a:cubicBezTo>
                  <a:cubicBezTo>
                    <a:pt x="28" y="53"/>
                    <a:pt x="29" y="51"/>
                    <a:pt x="29" y="49"/>
                  </a:cubicBezTo>
                  <a:cubicBezTo>
                    <a:pt x="31" y="45"/>
                    <a:pt x="32" y="41"/>
                    <a:pt x="32" y="36"/>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4" name="Freeform 47"/>
            <p:cNvSpPr>
              <a:spLocks noEditPoints="1"/>
            </p:cNvSpPr>
            <p:nvPr/>
          </p:nvSpPr>
          <p:spPr bwMode="auto">
            <a:xfrm rot="16200000" flipV="1">
              <a:off x="11076843" y="5321082"/>
              <a:ext cx="508476" cy="519485"/>
            </a:xfrm>
            <a:custGeom>
              <a:avLst/>
              <a:gdLst>
                <a:gd name="T0" fmla="*/ 50 w 161"/>
                <a:gd name="T1" fmla="*/ 8 h 146"/>
                <a:gd name="T2" fmla="*/ 60 w 161"/>
                <a:gd name="T3" fmla="*/ 25 h 146"/>
                <a:gd name="T4" fmla="*/ 54 w 161"/>
                <a:gd name="T5" fmla="*/ 17 h 146"/>
                <a:gd name="T6" fmla="*/ 63 w 161"/>
                <a:gd name="T7" fmla="*/ 34 h 146"/>
                <a:gd name="T8" fmla="*/ 49 w 161"/>
                <a:gd name="T9" fmla="*/ 37 h 146"/>
                <a:gd name="T10" fmla="*/ 41 w 161"/>
                <a:gd name="T11" fmla="*/ 13 h 146"/>
                <a:gd name="T12" fmla="*/ 16 w 161"/>
                <a:gd name="T13" fmla="*/ 62 h 146"/>
                <a:gd name="T14" fmla="*/ 34 w 161"/>
                <a:gd name="T15" fmla="*/ 92 h 146"/>
                <a:gd name="T16" fmla="*/ 27 w 161"/>
                <a:gd name="T17" fmla="*/ 146 h 146"/>
                <a:gd name="T18" fmla="*/ 33 w 161"/>
                <a:gd name="T19" fmla="*/ 104 h 146"/>
                <a:gd name="T20" fmla="*/ 26 w 161"/>
                <a:gd name="T21" fmla="*/ 102 h 146"/>
                <a:gd name="T22" fmla="*/ 30 w 161"/>
                <a:gd name="T23" fmla="*/ 101 h 146"/>
                <a:gd name="T24" fmla="*/ 4 w 161"/>
                <a:gd name="T25" fmla="*/ 60 h 146"/>
                <a:gd name="T26" fmla="*/ 41 w 161"/>
                <a:gd name="T27" fmla="*/ 10 h 146"/>
                <a:gd name="T28" fmla="*/ 51 w 161"/>
                <a:gd name="T29" fmla="*/ 4 h 146"/>
                <a:gd name="T30" fmla="*/ 145 w 161"/>
                <a:gd name="T31" fmla="*/ 13 h 146"/>
                <a:gd name="T32" fmla="*/ 142 w 161"/>
                <a:gd name="T33" fmla="*/ 0 h 146"/>
                <a:gd name="T34" fmla="*/ 141 w 161"/>
                <a:gd name="T35" fmla="*/ 33 h 146"/>
                <a:gd name="T36" fmla="*/ 50 w 161"/>
                <a:gd name="T37" fmla="*/ 8 h 146"/>
                <a:gd name="T38" fmla="*/ 137 w 161"/>
                <a:gd name="T39" fmla="*/ 31 h 146"/>
                <a:gd name="T40" fmla="*/ 148 w 161"/>
                <a:gd name="T41" fmla="*/ 16 h 146"/>
                <a:gd name="T42" fmla="*/ 70 w 161"/>
                <a:gd name="T43" fmla="*/ 8 h 146"/>
                <a:gd name="T44" fmla="*/ 137 w 161"/>
                <a:gd name="T45" fmla="*/ 31 h 146"/>
                <a:gd name="T46" fmla="*/ 26 w 161"/>
                <a:gd name="T47" fmla="*/ 84 h 146"/>
                <a:gd name="T48" fmla="*/ 22 w 161"/>
                <a:gd name="T49" fmla="*/ 16 h 146"/>
                <a:gd name="T50" fmla="*/ 26 w 161"/>
                <a:gd name="T51" fmla="*/ 84 h 146"/>
                <a:gd name="T52" fmla="*/ 57 w 161"/>
                <a:gd name="T53" fmla="*/ 28 h 146"/>
                <a:gd name="T54" fmla="*/ 46 w 161"/>
                <a:gd name="T55" fmla="*/ 16 h 146"/>
                <a:gd name="T56" fmla="*/ 57 w 161"/>
                <a:gd name="T57" fmla="*/ 28 h 146"/>
                <a:gd name="T58" fmla="*/ 57 w 161"/>
                <a:gd name="T59" fmla="*/ 31 h 146"/>
                <a:gd name="T60" fmla="*/ 46 w 161"/>
                <a:gd name="T61" fmla="*/ 28 h 146"/>
                <a:gd name="T62" fmla="*/ 57 w 161"/>
                <a:gd name="T63" fmla="*/ 31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161" h="146">
                  <a:moveTo>
                    <a:pt x="50" y="8"/>
                  </a:moveTo>
                  <a:cubicBezTo>
                    <a:pt x="55" y="14"/>
                    <a:pt x="53" y="20"/>
                    <a:pt x="60" y="25"/>
                  </a:cubicBezTo>
                  <a:cubicBezTo>
                    <a:pt x="62" y="23"/>
                    <a:pt x="58" y="18"/>
                    <a:pt x="54" y="17"/>
                  </a:cubicBezTo>
                  <a:cubicBezTo>
                    <a:pt x="64" y="13"/>
                    <a:pt x="65" y="25"/>
                    <a:pt x="63" y="34"/>
                  </a:cubicBezTo>
                  <a:cubicBezTo>
                    <a:pt x="59" y="36"/>
                    <a:pt x="55" y="37"/>
                    <a:pt x="49" y="37"/>
                  </a:cubicBezTo>
                  <a:cubicBezTo>
                    <a:pt x="43" y="31"/>
                    <a:pt x="43" y="19"/>
                    <a:pt x="41" y="13"/>
                  </a:cubicBezTo>
                  <a:cubicBezTo>
                    <a:pt x="14" y="14"/>
                    <a:pt x="9" y="41"/>
                    <a:pt x="16" y="62"/>
                  </a:cubicBezTo>
                  <a:cubicBezTo>
                    <a:pt x="19" y="72"/>
                    <a:pt x="30" y="81"/>
                    <a:pt x="34" y="92"/>
                  </a:cubicBezTo>
                  <a:cubicBezTo>
                    <a:pt x="41" y="111"/>
                    <a:pt x="38" y="129"/>
                    <a:pt x="27" y="146"/>
                  </a:cubicBezTo>
                  <a:cubicBezTo>
                    <a:pt x="28" y="137"/>
                    <a:pt x="39" y="121"/>
                    <a:pt x="33" y="104"/>
                  </a:cubicBezTo>
                  <a:cubicBezTo>
                    <a:pt x="31" y="102"/>
                    <a:pt x="29" y="102"/>
                    <a:pt x="26" y="102"/>
                  </a:cubicBezTo>
                  <a:cubicBezTo>
                    <a:pt x="26" y="100"/>
                    <a:pt x="28" y="101"/>
                    <a:pt x="30" y="101"/>
                  </a:cubicBezTo>
                  <a:cubicBezTo>
                    <a:pt x="28" y="89"/>
                    <a:pt x="7" y="79"/>
                    <a:pt x="4" y="60"/>
                  </a:cubicBezTo>
                  <a:cubicBezTo>
                    <a:pt x="1" y="34"/>
                    <a:pt x="12" y="6"/>
                    <a:pt x="41" y="10"/>
                  </a:cubicBezTo>
                  <a:cubicBezTo>
                    <a:pt x="45" y="9"/>
                    <a:pt x="47" y="5"/>
                    <a:pt x="51" y="4"/>
                  </a:cubicBezTo>
                  <a:cubicBezTo>
                    <a:pt x="86" y="1"/>
                    <a:pt x="128" y="46"/>
                    <a:pt x="145" y="13"/>
                  </a:cubicBezTo>
                  <a:cubicBezTo>
                    <a:pt x="146" y="6"/>
                    <a:pt x="144" y="3"/>
                    <a:pt x="142" y="0"/>
                  </a:cubicBezTo>
                  <a:cubicBezTo>
                    <a:pt x="161" y="2"/>
                    <a:pt x="149" y="29"/>
                    <a:pt x="141" y="33"/>
                  </a:cubicBezTo>
                  <a:cubicBezTo>
                    <a:pt x="111" y="47"/>
                    <a:pt x="71" y="4"/>
                    <a:pt x="50" y="8"/>
                  </a:cubicBezTo>
                  <a:close/>
                  <a:moveTo>
                    <a:pt x="137" y="31"/>
                  </a:moveTo>
                  <a:cubicBezTo>
                    <a:pt x="142" y="29"/>
                    <a:pt x="151" y="17"/>
                    <a:pt x="148" y="16"/>
                  </a:cubicBezTo>
                  <a:cubicBezTo>
                    <a:pt x="130" y="43"/>
                    <a:pt x="93" y="14"/>
                    <a:pt x="70" y="8"/>
                  </a:cubicBezTo>
                  <a:cubicBezTo>
                    <a:pt x="87" y="21"/>
                    <a:pt x="105" y="33"/>
                    <a:pt x="137" y="31"/>
                  </a:cubicBezTo>
                  <a:close/>
                  <a:moveTo>
                    <a:pt x="26" y="84"/>
                  </a:moveTo>
                  <a:cubicBezTo>
                    <a:pt x="10" y="71"/>
                    <a:pt x="7" y="27"/>
                    <a:pt x="22" y="16"/>
                  </a:cubicBezTo>
                  <a:cubicBezTo>
                    <a:pt x="0" y="29"/>
                    <a:pt x="5" y="78"/>
                    <a:pt x="26" y="84"/>
                  </a:cubicBezTo>
                  <a:close/>
                  <a:moveTo>
                    <a:pt x="57" y="28"/>
                  </a:moveTo>
                  <a:cubicBezTo>
                    <a:pt x="55" y="22"/>
                    <a:pt x="53" y="16"/>
                    <a:pt x="46" y="16"/>
                  </a:cubicBezTo>
                  <a:cubicBezTo>
                    <a:pt x="46" y="23"/>
                    <a:pt x="50" y="27"/>
                    <a:pt x="57" y="28"/>
                  </a:cubicBezTo>
                  <a:close/>
                  <a:moveTo>
                    <a:pt x="57" y="31"/>
                  </a:moveTo>
                  <a:cubicBezTo>
                    <a:pt x="51" y="33"/>
                    <a:pt x="49" y="24"/>
                    <a:pt x="46" y="28"/>
                  </a:cubicBezTo>
                  <a:cubicBezTo>
                    <a:pt x="47" y="31"/>
                    <a:pt x="56" y="40"/>
                    <a:pt x="57" y="3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5" name="Freeform 48"/>
            <p:cNvSpPr>
              <a:spLocks noEditPoints="1"/>
            </p:cNvSpPr>
            <p:nvPr/>
          </p:nvSpPr>
          <p:spPr bwMode="auto">
            <a:xfrm rot="16200000" flipV="1">
              <a:off x="11093207" y="5321324"/>
              <a:ext cx="470728" cy="534543"/>
            </a:xfrm>
            <a:custGeom>
              <a:avLst/>
              <a:gdLst>
                <a:gd name="T0" fmla="*/ 81 w 150"/>
                <a:gd name="T1" fmla="*/ 22 h 150"/>
                <a:gd name="T2" fmla="*/ 52 w 150"/>
                <a:gd name="T3" fmla="*/ 17 h 150"/>
                <a:gd name="T4" fmla="*/ 60 w 150"/>
                <a:gd name="T5" fmla="*/ 35 h 150"/>
                <a:gd name="T6" fmla="*/ 45 w 150"/>
                <a:gd name="T7" fmla="*/ 39 h 150"/>
                <a:gd name="T8" fmla="*/ 39 w 150"/>
                <a:gd name="T9" fmla="*/ 20 h 150"/>
                <a:gd name="T10" fmla="*/ 14 w 150"/>
                <a:gd name="T11" fmla="*/ 63 h 150"/>
                <a:gd name="T12" fmla="*/ 25 w 150"/>
                <a:gd name="T13" fmla="*/ 148 h 150"/>
                <a:gd name="T14" fmla="*/ 26 w 150"/>
                <a:gd name="T15" fmla="*/ 137 h 150"/>
                <a:gd name="T16" fmla="*/ 23 w 150"/>
                <a:gd name="T17" fmla="*/ 104 h 150"/>
                <a:gd name="T18" fmla="*/ 26 w 150"/>
                <a:gd name="T19" fmla="*/ 101 h 150"/>
                <a:gd name="T20" fmla="*/ 1 w 150"/>
                <a:gd name="T21" fmla="*/ 61 h 150"/>
                <a:gd name="T22" fmla="*/ 38 w 150"/>
                <a:gd name="T23" fmla="*/ 10 h 150"/>
                <a:gd name="T24" fmla="*/ 91 w 150"/>
                <a:gd name="T25" fmla="*/ 16 h 150"/>
                <a:gd name="T26" fmla="*/ 139 w 150"/>
                <a:gd name="T27" fmla="*/ 2 h 150"/>
                <a:gd name="T28" fmla="*/ 150 w 150"/>
                <a:gd name="T29" fmla="*/ 12 h 150"/>
                <a:gd name="T30" fmla="*/ 82 w 150"/>
                <a:gd name="T31" fmla="*/ 20 h 150"/>
                <a:gd name="T32" fmla="*/ 141 w 150"/>
                <a:gd name="T33" fmla="*/ 2 h 150"/>
                <a:gd name="T34" fmla="*/ 143 w 150"/>
                <a:gd name="T35" fmla="*/ 14 h 150"/>
                <a:gd name="T36" fmla="*/ 44 w 150"/>
                <a:gd name="T37" fmla="*/ 9 h 150"/>
                <a:gd name="T38" fmla="*/ 38 w 150"/>
                <a:gd name="T39" fmla="*/ 12 h 150"/>
                <a:gd name="T40" fmla="*/ 2 w 150"/>
                <a:gd name="T41" fmla="*/ 60 h 150"/>
                <a:gd name="T42" fmla="*/ 28 w 150"/>
                <a:gd name="T43" fmla="*/ 102 h 150"/>
                <a:gd name="T44" fmla="*/ 30 w 150"/>
                <a:gd name="T45" fmla="*/ 104 h 150"/>
                <a:gd name="T46" fmla="*/ 32 w 150"/>
                <a:gd name="T47" fmla="*/ 116 h 150"/>
                <a:gd name="T48" fmla="*/ 31 w 150"/>
                <a:gd name="T49" fmla="*/ 93 h 150"/>
                <a:gd name="T50" fmla="*/ 11 w 150"/>
                <a:gd name="T51" fmla="*/ 61 h 150"/>
                <a:gd name="T52" fmla="*/ 23 w 150"/>
                <a:gd name="T53" fmla="*/ 85 h 150"/>
                <a:gd name="T54" fmla="*/ 19 w 150"/>
                <a:gd name="T55" fmla="*/ 17 h 150"/>
                <a:gd name="T56" fmla="*/ 39 w 150"/>
                <a:gd name="T57" fmla="*/ 13 h 150"/>
                <a:gd name="T58" fmla="*/ 42 w 150"/>
                <a:gd name="T59" fmla="*/ 29 h 150"/>
                <a:gd name="T60" fmla="*/ 48 w 150"/>
                <a:gd name="T61" fmla="*/ 29 h 150"/>
                <a:gd name="T62" fmla="*/ 55 w 150"/>
                <a:gd name="T63" fmla="*/ 32 h 150"/>
                <a:gd name="T64" fmla="*/ 42 w 150"/>
                <a:gd name="T65" fmla="*/ 30 h 150"/>
                <a:gd name="T66" fmla="*/ 60 w 150"/>
                <a:gd name="T67" fmla="*/ 27 h 150"/>
                <a:gd name="T68" fmla="*/ 58 w 150"/>
                <a:gd name="T69" fmla="*/ 25 h 150"/>
                <a:gd name="T70" fmla="*/ 56 w 150"/>
                <a:gd name="T71" fmla="*/ 27 h 150"/>
                <a:gd name="T72" fmla="*/ 50 w 150"/>
                <a:gd name="T73" fmla="*/ 18 h 150"/>
                <a:gd name="T74" fmla="*/ 45 w 150"/>
                <a:gd name="T75" fmla="*/ 9 h 150"/>
                <a:gd name="T76" fmla="*/ 57 w 150"/>
                <a:gd name="T77" fmla="*/ 25 h 150"/>
                <a:gd name="T78" fmla="*/ 53 w 150"/>
                <a:gd name="T79" fmla="*/ 33 h 150"/>
                <a:gd name="T80" fmla="*/ 44 w 150"/>
                <a:gd name="T81" fmla="*/ 29 h 150"/>
                <a:gd name="T82" fmla="*/ 8 w 150"/>
                <a:gd name="T83" fmla="*/ 46 h 150"/>
                <a:gd name="T84" fmla="*/ 146 w 150"/>
                <a:gd name="T85" fmla="*/ 18 h 150"/>
                <a:gd name="T86" fmla="*/ 134 w 150"/>
                <a:gd name="T87" fmla="*/ 33 h 150"/>
                <a:gd name="T88" fmla="*/ 67 w 150"/>
                <a:gd name="T89" fmla="*/ 9 h 150"/>
                <a:gd name="T90" fmla="*/ 145 w 150"/>
                <a:gd name="T91" fmla="*/ 16 h 150"/>
                <a:gd name="T92" fmla="*/ 133 w 150"/>
                <a:gd name="T93" fmla="*/ 31 h 150"/>
                <a:gd name="T94" fmla="*/ 71 w 150"/>
                <a:gd name="T95" fmla="*/ 11 h 150"/>
                <a:gd name="T96" fmla="*/ 54 w 150"/>
                <a:gd name="T97" fmla="*/ 30 h 150"/>
                <a:gd name="T98" fmla="*/ 43 w 150"/>
                <a:gd name="T99" fmla="*/ 16 h 150"/>
                <a:gd name="T100" fmla="*/ 43 w 150"/>
                <a:gd name="T101" fmla="*/ 17 h 1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Lst>
              <a:rect l="0" t="0" r="r" b="b"/>
              <a:pathLst>
                <a:path w="150" h="150">
                  <a:moveTo>
                    <a:pt x="150" y="12"/>
                  </a:moveTo>
                  <a:cubicBezTo>
                    <a:pt x="150" y="20"/>
                    <a:pt x="143" y="32"/>
                    <a:pt x="138" y="34"/>
                  </a:cubicBezTo>
                  <a:cubicBezTo>
                    <a:pt x="120" y="43"/>
                    <a:pt x="99" y="32"/>
                    <a:pt x="81" y="22"/>
                  </a:cubicBezTo>
                  <a:cubicBezTo>
                    <a:pt x="69" y="15"/>
                    <a:pt x="57" y="9"/>
                    <a:pt x="48" y="10"/>
                  </a:cubicBezTo>
                  <a:cubicBezTo>
                    <a:pt x="50" y="12"/>
                    <a:pt x="51" y="15"/>
                    <a:pt x="52" y="17"/>
                  </a:cubicBezTo>
                  <a:cubicBezTo>
                    <a:pt x="52" y="17"/>
                    <a:pt x="52" y="17"/>
                    <a:pt x="52" y="17"/>
                  </a:cubicBezTo>
                  <a:cubicBezTo>
                    <a:pt x="54" y="16"/>
                    <a:pt x="56" y="16"/>
                    <a:pt x="58" y="17"/>
                  </a:cubicBezTo>
                  <a:cubicBezTo>
                    <a:pt x="61" y="19"/>
                    <a:pt x="61" y="24"/>
                    <a:pt x="61" y="27"/>
                  </a:cubicBezTo>
                  <a:cubicBezTo>
                    <a:pt x="61" y="30"/>
                    <a:pt x="61" y="33"/>
                    <a:pt x="60" y="35"/>
                  </a:cubicBezTo>
                  <a:cubicBezTo>
                    <a:pt x="60" y="35"/>
                    <a:pt x="60" y="35"/>
                    <a:pt x="60" y="35"/>
                  </a:cubicBezTo>
                  <a:cubicBezTo>
                    <a:pt x="60" y="36"/>
                    <a:pt x="60" y="36"/>
                    <a:pt x="60" y="36"/>
                  </a:cubicBezTo>
                  <a:cubicBezTo>
                    <a:pt x="57" y="38"/>
                    <a:pt x="52" y="39"/>
                    <a:pt x="45" y="39"/>
                  </a:cubicBezTo>
                  <a:cubicBezTo>
                    <a:pt x="45" y="39"/>
                    <a:pt x="45" y="39"/>
                    <a:pt x="45" y="39"/>
                  </a:cubicBezTo>
                  <a:cubicBezTo>
                    <a:pt x="45" y="38"/>
                    <a:pt x="45" y="38"/>
                    <a:pt x="45" y="38"/>
                  </a:cubicBezTo>
                  <a:cubicBezTo>
                    <a:pt x="41" y="34"/>
                    <a:pt x="40" y="26"/>
                    <a:pt x="39" y="20"/>
                  </a:cubicBezTo>
                  <a:cubicBezTo>
                    <a:pt x="39" y="18"/>
                    <a:pt x="38" y="16"/>
                    <a:pt x="38" y="14"/>
                  </a:cubicBezTo>
                  <a:cubicBezTo>
                    <a:pt x="21" y="15"/>
                    <a:pt x="11" y="27"/>
                    <a:pt x="11" y="47"/>
                  </a:cubicBezTo>
                  <a:cubicBezTo>
                    <a:pt x="11" y="52"/>
                    <a:pt x="12" y="58"/>
                    <a:pt x="14" y="63"/>
                  </a:cubicBezTo>
                  <a:cubicBezTo>
                    <a:pt x="15" y="68"/>
                    <a:pt x="18" y="72"/>
                    <a:pt x="22" y="77"/>
                  </a:cubicBezTo>
                  <a:cubicBezTo>
                    <a:pt x="26" y="82"/>
                    <a:pt x="30" y="87"/>
                    <a:pt x="32" y="93"/>
                  </a:cubicBezTo>
                  <a:cubicBezTo>
                    <a:pt x="39" y="111"/>
                    <a:pt x="36" y="130"/>
                    <a:pt x="25" y="148"/>
                  </a:cubicBezTo>
                  <a:cubicBezTo>
                    <a:pt x="23" y="150"/>
                    <a:pt x="23" y="150"/>
                    <a:pt x="23" y="150"/>
                  </a:cubicBezTo>
                  <a:cubicBezTo>
                    <a:pt x="23" y="147"/>
                    <a:pt x="23" y="147"/>
                    <a:pt x="23" y="147"/>
                  </a:cubicBezTo>
                  <a:cubicBezTo>
                    <a:pt x="24" y="144"/>
                    <a:pt x="25" y="141"/>
                    <a:pt x="26" y="137"/>
                  </a:cubicBezTo>
                  <a:cubicBezTo>
                    <a:pt x="28" y="131"/>
                    <a:pt x="31" y="123"/>
                    <a:pt x="31" y="116"/>
                  </a:cubicBezTo>
                  <a:cubicBezTo>
                    <a:pt x="31" y="112"/>
                    <a:pt x="30" y="108"/>
                    <a:pt x="29" y="105"/>
                  </a:cubicBezTo>
                  <a:cubicBezTo>
                    <a:pt x="28" y="104"/>
                    <a:pt x="26" y="104"/>
                    <a:pt x="23" y="104"/>
                  </a:cubicBezTo>
                  <a:cubicBezTo>
                    <a:pt x="22" y="104"/>
                    <a:pt x="22" y="104"/>
                    <a:pt x="22" y="104"/>
                  </a:cubicBezTo>
                  <a:cubicBezTo>
                    <a:pt x="22" y="103"/>
                    <a:pt x="22" y="103"/>
                    <a:pt x="22" y="103"/>
                  </a:cubicBezTo>
                  <a:cubicBezTo>
                    <a:pt x="22" y="101"/>
                    <a:pt x="24" y="101"/>
                    <a:pt x="26" y="101"/>
                  </a:cubicBezTo>
                  <a:cubicBezTo>
                    <a:pt x="26" y="101"/>
                    <a:pt x="26" y="101"/>
                    <a:pt x="26" y="101"/>
                  </a:cubicBezTo>
                  <a:cubicBezTo>
                    <a:pt x="25" y="97"/>
                    <a:pt x="21" y="93"/>
                    <a:pt x="17" y="88"/>
                  </a:cubicBezTo>
                  <a:cubicBezTo>
                    <a:pt x="10" y="81"/>
                    <a:pt x="2" y="72"/>
                    <a:pt x="1" y="61"/>
                  </a:cubicBezTo>
                  <a:cubicBezTo>
                    <a:pt x="0" y="58"/>
                    <a:pt x="0" y="55"/>
                    <a:pt x="0" y="52"/>
                  </a:cubicBezTo>
                  <a:cubicBezTo>
                    <a:pt x="0" y="37"/>
                    <a:pt x="5" y="24"/>
                    <a:pt x="13" y="17"/>
                  </a:cubicBezTo>
                  <a:cubicBezTo>
                    <a:pt x="20" y="11"/>
                    <a:pt x="28" y="9"/>
                    <a:pt x="38" y="10"/>
                  </a:cubicBezTo>
                  <a:cubicBezTo>
                    <a:pt x="40" y="10"/>
                    <a:pt x="41" y="9"/>
                    <a:pt x="43" y="7"/>
                  </a:cubicBezTo>
                  <a:cubicBezTo>
                    <a:pt x="44" y="6"/>
                    <a:pt x="46" y="5"/>
                    <a:pt x="48" y="4"/>
                  </a:cubicBezTo>
                  <a:cubicBezTo>
                    <a:pt x="62" y="3"/>
                    <a:pt x="77" y="9"/>
                    <a:pt x="91" y="16"/>
                  </a:cubicBezTo>
                  <a:cubicBezTo>
                    <a:pt x="113" y="25"/>
                    <a:pt x="131" y="33"/>
                    <a:pt x="141" y="13"/>
                  </a:cubicBezTo>
                  <a:cubicBezTo>
                    <a:pt x="142" y="12"/>
                    <a:pt x="142" y="11"/>
                    <a:pt x="142" y="10"/>
                  </a:cubicBezTo>
                  <a:cubicBezTo>
                    <a:pt x="142" y="7"/>
                    <a:pt x="140" y="4"/>
                    <a:pt x="139" y="2"/>
                  </a:cubicBezTo>
                  <a:cubicBezTo>
                    <a:pt x="138" y="0"/>
                    <a:pt x="138" y="0"/>
                    <a:pt x="138" y="0"/>
                  </a:cubicBezTo>
                  <a:cubicBezTo>
                    <a:pt x="139" y="0"/>
                    <a:pt x="139" y="0"/>
                    <a:pt x="139" y="0"/>
                  </a:cubicBezTo>
                  <a:cubicBezTo>
                    <a:pt x="146" y="1"/>
                    <a:pt x="150" y="5"/>
                    <a:pt x="150" y="12"/>
                  </a:cubicBezTo>
                  <a:close/>
                  <a:moveTo>
                    <a:pt x="45" y="9"/>
                  </a:moveTo>
                  <a:cubicBezTo>
                    <a:pt x="47" y="9"/>
                    <a:pt x="47" y="9"/>
                    <a:pt x="47" y="9"/>
                  </a:cubicBezTo>
                  <a:cubicBezTo>
                    <a:pt x="56" y="7"/>
                    <a:pt x="68" y="13"/>
                    <a:pt x="82" y="20"/>
                  </a:cubicBezTo>
                  <a:cubicBezTo>
                    <a:pt x="100" y="30"/>
                    <a:pt x="120" y="41"/>
                    <a:pt x="138" y="33"/>
                  </a:cubicBezTo>
                  <a:cubicBezTo>
                    <a:pt x="142" y="31"/>
                    <a:pt x="148" y="20"/>
                    <a:pt x="148" y="12"/>
                  </a:cubicBezTo>
                  <a:cubicBezTo>
                    <a:pt x="148" y="8"/>
                    <a:pt x="147" y="3"/>
                    <a:pt x="141" y="2"/>
                  </a:cubicBezTo>
                  <a:cubicBezTo>
                    <a:pt x="142" y="4"/>
                    <a:pt x="143" y="7"/>
                    <a:pt x="143" y="10"/>
                  </a:cubicBezTo>
                  <a:cubicBezTo>
                    <a:pt x="143" y="11"/>
                    <a:pt x="143" y="13"/>
                    <a:pt x="143" y="14"/>
                  </a:cubicBezTo>
                  <a:cubicBezTo>
                    <a:pt x="143" y="14"/>
                    <a:pt x="143" y="14"/>
                    <a:pt x="143" y="14"/>
                  </a:cubicBezTo>
                  <a:cubicBezTo>
                    <a:pt x="132" y="35"/>
                    <a:pt x="112" y="26"/>
                    <a:pt x="91" y="17"/>
                  </a:cubicBezTo>
                  <a:cubicBezTo>
                    <a:pt x="76" y="11"/>
                    <a:pt x="62" y="5"/>
                    <a:pt x="48" y="6"/>
                  </a:cubicBezTo>
                  <a:cubicBezTo>
                    <a:pt x="46" y="6"/>
                    <a:pt x="45" y="7"/>
                    <a:pt x="44" y="9"/>
                  </a:cubicBezTo>
                  <a:cubicBezTo>
                    <a:pt x="42" y="10"/>
                    <a:pt x="41" y="11"/>
                    <a:pt x="39" y="12"/>
                  </a:cubicBezTo>
                  <a:cubicBezTo>
                    <a:pt x="38" y="12"/>
                    <a:pt x="38" y="12"/>
                    <a:pt x="38" y="12"/>
                  </a:cubicBezTo>
                  <a:cubicBezTo>
                    <a:pt x="38" y="12"/>
                    <a:pt x="38" y="12"/>
                    <a:pt x="38" y="12"/>
                  </a:cubicBezTo>
                  <a:cubicBezTo>
                    <a:pt x="29" y="10"/>
                    <a:pt x="20" y="13"/>
                    <a:pt x="14" y="18"/>
                  </a:cubicBezTo>
                  <a:cubicBezTo>
                    <a:pt x="6" y="25"/>
                    <a:pt x="2" y="37"/>
                    <a:pt x="2" y="52"/>
                  </a:cubicBezTo>
                  <a:cubicBezTo>
                    <a:pt x="2" y="55"/>
                    <a:pt x="2" y="58"/>
                    <a:pt x="2" y="60"/>
                  </a:cubicBezTo>
                  <a:cubicBezTo>
                    <a:pt x="4" y="72"/>
                    <a:pt x="11" y="80"/>
                    <a:pt x="18" y="87"/>
                  </a:cubicBezTo>
                  <a:cubicBezTo>
                    <a:pt x="23" y="92"/>
                    <a:pt x="27" y="97"/>
                    <a:pt x="28" y="102"/>
                  </a:cubicBezTo>
                  <a:cubicBezTo>
                    <a:pt x="28" y="102"/>
                    <a:pt x="28" y="102"/>
                    <a:pt x="28" y="102"/>
                  </a:cubicBezTo>
                  <a:cubicBezTo>
                    <a:pt x="27" y="102"/>
                    <a:pt x="27" y="102"/>
                    <a:pt x="27" y="102"/>
                  </a:cubicBezTo>
                  <a:cubicBezTo>
                    <a:pt x="27" y="102"/>
                    <a:pt x="27" y="102"/>
                    <a:pt x="27" y="102"/>
                  </a:cubicBezTo>
                  <a:cubicBezTo>
                    <a:pt x="28" y="103"/>
                    <a:pt x="29" y="103"/>
                    <a:pt x="30" y="104"/>
                  </a:cubicBezTo>
                  <a:cubicBezTo>
                    <a:pt x="31" y="104"/>
                    <a:pt x="31" y="104"/>
                    <a:pt x="31" y="104"/>
                  </a:cubicBezTo>
                  <a:cubicBezTo>
                    <a:pt x="31" y="104"/>
                    <a:pt x="31" y="104"/>
                    <a:pt x="31" y="104"/>
                  </a:cubicBezTo>
                  <a:cubicBezTo>
                    <a:pt x="32" y="108"/>
                    <a:pt x="32" y="112"/>
                    <a:pt x="32" y="116"/>
                  </a:cubicBezTo>
                  <a:cubicBezTo>
                    <a:pt x="32" y="124"/>
                    <a:pt x="30" y="131"/>
                    <a:pt x="28" y="138"/>
                  </a:cubicBezTo>
                  <a:cubicBezTo>
                    <a:pt x="27" y="140"/>
                    <a:pt x="26" y="141"/>
                    <a:pt x="26" y="143"/>
                  </a:cubicBezTo>
                  <a:cubicBezTo>
                    <a:pt x="35" y="127"/>
                    <a:pt x="37" y="110"/>
                    <a:pt x="31" y="93"/>
                  </a:cubicBezTo>
                  <a:cubicBezTo>
                    <a:pt x="28" y="88"/>
                    <a:pt x="25" y="83"/>
                    <a:pt x="21" y="78"/>
                  </a:cubicBezTo>
                  <a:cubicBezTo>
                    <a:pt x="17" y="73"/>
                    <a:pt x="14" y="69"/>
                    <a:pt x="12" y="64"/>
                  </a:cubicBezTo>
                  <a:cubicBezTo>
                    <a:pt x="12" y="63"/>
                    <a:pt x="12" y="62"/>
                    <a:pt x="11" y="61"/>
                  </a:cubicBezTo>
                  <a:cubicBezTo>
                    <a:pt x="13" y="71"/>
                    <a:pt x="17" y="79"/>
                    <a:pt x="23" y="84"/>
                  </a:cubicBezTo>
                  <a:cubicBezTo>
                    <a:pt x="26" y="86"/>
                    <a:pt x="26" y="86"/>
                    <a:pt x="26" y="86"/>
                  </a:cubicBezTo>
                  <a:cubicBezTo>
                    <a:pt x="23" y="85"/>
                    <a:pt x="23" y="85"/>
                    <a:pt x="23" y="85"/>
                  </a:cubicBezTo>
                  <a:cubicBezTo>
                    <a:pt x="10" y="82"/>
                    <a:pt x="4" y="64"/>
                    <a:pt x="4" y="49"/>
                  </a:cubicBezTo>
                  <a:cubicBezTo>
                    <a:pt x="4" y="34"/>
                    <a:pt x="9" y="21"/>
                    <a:pt x="18" y="16"/>
                  </a:cubicBezTo>
                  <a:cubicBezTo>
                    <a:pt x="19" y="17"/>
                    <a:pt x="19" y="17"/>
                    <a:pt x="19" y="17"/>
                  </a:cubicBezTo>
                  <a:cubicBezTo>
                    <a:pt x="15" y="21"/>
                    <a:pt x="12" y="28"/>
                    <a:pt x="10" y="37"/>
                  </a:cubicBezTo>
                  <a:cubicBezTo>
                    <a:pt x="13" y="22"/>
                    <a:pt x="23" y="14"/>
                    <a:pt x="38" y="13"/>
                  </a:cubicBezTo>
                  <a:cubicBezTo>
                    <a:pt x="39" y="13"/>
                    <a:pt x="39" y="13"/>
                    <a:pt x="39" y="13"/>
                  </a:cubicBezTo>
                  <a:cubicBezTo>
                    <a:pt x="39" y="13"/>
                    <a:pt x="39" y="13"/>
                    <a:pt x="39" y="13"/>
                  </a:cubicBezTo>
                  <a:cubicBezTo>
                    <a:pt x="40" y="15"/>
                    <a:pt x="40" y="18"/>
                    <a:pt x="40" y="20"/>
                  </a:cubicBezTo>
                  <a:cubicBezTo>
                    <a:pt x="41" y="23"/>
                    <a:pt x="41" y="26"/>
                    <a:pt x="42" y="29"/>
                  </a:cubicBezTo>
                  <a:cubicBezTo>
                    <a:pt x="42" y="29"/>
                    <a:pt x="42" y="29"/>
                    <a:pt x="42" y="29"/>
                  </a:cubicBezTo>
                  <a:cubicBezTo>
                    <a:pt x="43" y="28"/>
                    <a:pt x="44" y="27"/>
                    <a:pt x="44" y="27"/>
                  </a:cubicBezTo>
                  <a:cubicBezTo>
                    <a:pt x="46" y="27"/>
                    <a:pt x="47" y="28"/>
                    <a:pt x="48" y="29"/>
                  </a:cubicBezTo>
                  <a:cubicBezTo>
                    <a:pt x="50" y="31"/>
                    <a:pt x="52" y="32"/>
                    <a:pt x="54" y="31"/>
                  </a:cubicBezTo>
                  <a:cubicBezTo>
                    <a:pt x="55" y="31"/>
                    <a:pt x="55" y="31"/>
                    <a:pt x="55" y="31"/>
                  </a:cubicBezTo>
                  <a:cubicBezTo>
                    <a:pt x="55" y="32"/>
                    <a:pt x="55" y="32"/>
                    <a:pt x="55" y="32"/>
                  </a:cubicBezTo>
                  <a:cubicBezTo>
                    <a:pt x="54" y="35"/>
                    <a:pt x="53" y="36"/>
                    <a:pt x="52" y="37"/>
                  </a:cubicBezTo>
                  <a:cubicBezTo>
                    <a:pt x="48" y="38"/>
                    <a:pt x="43" y="32"/>
                    <a:pt x="42" y="30"/>
                  </a:cubicBezTo>
                  <a:cubicBezTo>
                    <a:pt x="42" y="30"/>
                    <a:pt x="42" y="30"/>
                    <a:pt x="42" y="30"/>
                  </a:cubicBezTo>
                  <a:cubicBezTo>
                    <a:pt x="43" y="33"/>
                    <a:pt x="44" y="35"/>
                    <a:pt x="46" y="37"/>
                  </a:cubicBezTo>
                  <a:cubicBezTo>
                    <a:pt x="52" y="38"/>
                    <a:pt x="56" y="37"/>
                    <a:pt x="59" y="35"/>
                  </a:cubicBezTo>
                  <a:cubicBezTo>
                    <a:pt x="60" y="32"/>
                    <a:pt x="60" y="30"/>
                    <a:pt x="60" y="27"/>
                  </a:cubicBezTo>
                  <a:cubicBezTo>
                    <a:pt x="60" y="23"/>
                    <a:pt x="59" y="20"/>
                    <a:pt x="57" y="18"/>
                  </a:cubicBezTo>
                  <a:cubicBezTo>
                    <a:pt x="56" y="18"/>
                    <a:pt x="55" y="18"/>
                    <a:pt x="53" y="18"/>
                  </a:cubicBezTo>
                  <a:cubicBezTo>
                    <a:pt x="56" y="19"/>
                    <a:pt x="58" y="22"/>
                    <a:pt x="58" y="25"/>
                  </a:cubicBezTo>
                  <a:cubicBezTo>
                    <a:pt x="58" y="26"/>
                    <a:pt x="58" y="26"/>
                    <a:pt x="57" y="27"/>
                  </a:cubicBezTo>
                  <a:cubicBezTo>
                    <a:pt x="57" y="27"/>
                    <a:pt x="57" y="27"/>
                    <a:pt x="57" y="27"/>
                  </a:cubicBezTo>
                  <a:cubicBezTo>
                    <a:pt x="56" y="27"/>
                    <a:pt x="56" y="27"/>
                    <a:pt x="56" y="27"/>
                  </a:cubicBezTo>
                  <a:cubicBezTo>
                    <a:pt x="53" y="24"/>
                    <a:pt x="52" y="21"/>
                    <a:pt x="51" y="19"/>
                  </a:cubicBezTo>
                  <a:cubicBezTo>
                    <a:pt x="49" y="18"/>
                    <a:pt x="49" y="18"/>
                    <a:pt x="49" y="18"/>
                  </a:cubicBezTo>
                  <a:cubicBezTo>
                    <a:pt x="50" y="18"/>
                    <a:pt x="50" y="18"/>
                    <a:pt x="50" y="18"/>
                  </a:cubicBezTo>
                  <a:cubicBezTo>
                    <a:pt x="50" y="17"/>
                    <a:pt x="50" y="17"/>
                    <a:pt x="50" y="17"/>
                  </a:cubicBezTo>
                  <a:cubicBezTo>
                    <a:pt x="49" y="15"/>
                    <a:pt x="49" y="12"/>
                    <a:pt x="46" y="10"/>
                  </a:cubicBezTo>
                  <a:lnTo>
                    <a:pt x="45" y="9"/>
                  </a:lnTo>
                  <a:close/>
                  <a:moveTo>
                    <a:pt x="57" y="25"/>
                  </a:moveTo>
                  <a:cubicBezTo>
                    <a:pt x="57" y="24"/>
                    <a:pt x="55" y="21"/>
                    <a:pt x="53" y="19"/>
                  </a:cubicBezTo>
                  <a:cubicBezTo>
                    <a:pt x="53" y="21"/>
                    <a:pt x="54" y="23"/>
                    <a:pt x="57" y="25"/>
                  </a:cubicBezTo>
                  <a:close/>
                  <a:moveTo>
                    <a:pt x="44" y="29"/>
                  </a:moveTo>
                  <a:cubicBezTo>
                    <a:pt x="45" y="32"/>
                    <a:pt x="49" y="36"/>
                    <a:pt x="51" y="35"/>
                  </a:cubicBezTo>
                  <a:cubicBezTo>
                    <a:pt x="52" y="35"/>
                    <a:pt x="53" y="34"/>
                    <a:pt x="53" y="33"/>
                  </a:cubicBezTo>
                  <a:cubicBezTo>
                    <a:pt x="51" y="33"/>
                    <a:pt x="49" y="32"/>
                    <a:pt x="47" y="30"/>
                  </a:cubicBezTo>
                  <a:cubicBezTo>
                    <a:pt x="46" y="30"/>
                    <a:pt x="45" y="29"/>
                    <a:pt x="45" y="29"/>
                  </a:cubicBezTo>
                  <a:cubicBezTo>
                    <a:pt x="44" y="29"/>
                    <a:pt x="44" y="29"/>
                    <a:pt x="44" y="29"/>
                  </a:cubicBezTo>
                  <a:close/>
                  <a:moveTo>
                    <a:pt x="5" y="49"/>
                  </a:moveTo>
                  <a:cubicBezTo>
                    <a:pt x="5" y="62"/>
                    <a:pt x="10" y="77"/>
                    <a:pt x="19" y="82"/>
                  </a:cubicBezTo>
                  <a:cubicBezTo>
                    <a:pt x="12" y="74"/>
                    <a:pt x="8" y="58"/>
                    <a:pt x="8" y="46"/>
                  </a:cubicBezTo>
                  <a:cubicBezTo>
                    <a:pt x="8" y="36"/>
                    <a:pt x="10" y="28"/>
                    <a:pt x="13" y="22"/>
                  </a:cubicBezTo>
                  <a:cubicBezTo>
                    <a:pt x="8" y="29"/>
                    <a:pt x="5" y="38"/>
                    <a:pt x="5" y="49"/>
                  </a:cubicBezTo>
                  <a:close/>
                  <a:moveTo>
                    <a:pt x="146" y="18"/>
                  </a:moveTo>
                  <a:cubicBezTo>
                    <a:pt x="146" y="18"/>
                    <a:pt x="146" y="18"/>
                    <a:pt x="146" y="18"/>
                  </a:cubicBezTo>
                  <a:cubicBezTo>
                    <a:pt x="146" y="21"/>
                    <a:pt x="139" y="31"/>
                    <a:pt x="134" y="33"/>
                  </a:cubicBezTo>
                  <a:cubicBezTo>
                    <a:pt x="134" y="33"/>
                    <a:pt x="134" y="33"/>
                    <a:pt x="134" y="33"/>
                  </a:cubicBezTo>
                  <a:cubicBezTo>
                    <a:pt x="103" y="35"/>
                    <a:pt x="85" y="24"/>
                    <a:pt x="66" y="10"/>
                  </a:cubicBezTo>
                  <a:cubicBezTo>
                    <a:pt x="63" y="8"/>
                    <a:pt x="63" y="8"/>
                    <a:pt x="63" y="8"/>
                  </a:cubicBezTo>
                  <a:cubicBezTo>
                    <a:pt x="67" y="9"/>
                    <a:pt x="67" y="9"/>
                    <a:pt x="67" y="9"/>
                  </a:cubicBezTo>
                  <a:cubicBezTo>
                    <a:pt x="73" y="10"/>
                    <a:pt x="80" y="13"/>
                    <a:pt x="88" y="17"/>
                  </a:cubicBezTo>
                  <a:cubicBezTo>
                    <a:pt x="108" y="26"/>
                    <a:pt x="131" y="36"/>
                    <a:pt x="144" y="16"/>
                  </a:cubicBezTo>
                  <a:cubicBezTo>
                    <a:pt x="145" y="16"/>
                    <a:pt x="145" y="16"/>
                    <a:pt x="145" y="16"/>
                  </a:cubicBezTo>
                  <a:cubicBezTo>
                    <a:pt x="145" y="16"/>
                    <a:pt x="145" y="16"/>
                    <a:pt x="145" y="16"/>
                  </a:cubicBezTo>
                  <a:cubicBezTo>
                    <a:pt x="146" y="16"/>
                    <a:pt x="146" y="16"/>
                    <a:pt x="146" y="18"/>
                  </a:cubicBezTo>
                  <a:close/>
                  <a:moveTo>
                    <a:pt x="133" y="31"/>
                  </a:moveTo>
                  <a:cubicBezTo>
                    <a:pt x="138" y="29"/>
                    <a:pt x="144" y="21"/>
                    <a:pt x="145" y="18"/>
                  </a:cubicBezTo>
                  <a:cubicBezTo>
                    <a:pt x="131" y="37"/>
                    <a:pt x="108" y="27"/>
                    <a:pt x="87" y="18"/>
                  </a:cubicBezTo>
                  <a:cubicBezTo>
                    <a:pt x="81" y="15"/>
                    <a:pt x="76" y="13"/>
                    <a:pt x="71" y="11"/>
                  </a:cubicBezTo>
                  <a:cubicBezTo>
                    <a:pt x="88" y="23"/>
                    <a:pt x="105" y="33"/>
                    <a:pt x="133" y="31"/>
                  </a:cubicBezTo>
                  <a:close/>
                  <a:moveTo>
                    <a:pt x="55" y="30"/>
                  </a:moveTo>
                  <a:cubicBezTo>
                    <a:pt x="54" y="30"/>
                    <a:pt x="54" y="30"/>
                    <a:pt x="54" y="30"/>
                  </a:cubicBezTo>
                  <a:cubicBezTo>
                    <a:pt x="47" y="29"/>
                    <a:pt x="42" y="25"/>
                    <a:pt x="42" y="17"/>
                  </a:cubicBezTo>
                  <a:cubicBezTo>
                    <a:pt x="42" y="16"/>
                    <a:pt x="42" y="16"/>
                    <a:pt x="42" y="16"/>
                  </a:cubicBezTo>
                  <a:cubicBezTo>
                    <a:pt x="43" y="16"/>
                    <a:pt x="43" y="16"/>
                    <a:pt x="43" y="16"/>
                  </a:cubicBezTo>
                  <a:cubicBezTo>
                    <a:pt x="50" y="17"/>
                    <a:pt x="53" y="23"/>
                    <a:pt x="55" y="29"/>
                  </a:cubicBezTo>
                  <a:lnTo>
                    <a:pt x="55" y="30"/>
                  </a:lnTo>
                  <a:close/>
                  <a:moveTo>
                    <a:pt x="43" y="17"/>
                  </a:moveTo>
                  <a:cubicBezTo>
                    <a:pt x="44" y="24"/>
                    <a:pt x="47" y="27"/>
                    <a:pt x="53" y="28"/>
                  </a:cubicBezTo>
                  <a:cubicBezTo>
                    <a:pt x="51" y="23"/>
                    <a:pt x="49" y="19"/>
                    <a:pt x="43" y="17"/>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6" name="Freeform 49"/>
            <p:cNvSpPr>
              <a:spLocks noEditPoints="1"/>
            </p:cNvSpPr>
            <p:nvPr/>
          </p:nvSpPr>
          <p:spPr bwMode="auto">
            <a:xfrm rot="16200000" flipV="1">
              <a:off x="11051654" y="771453"/>
              <a:ext cx="468508" cy="519485"/>
            </a:xfrm>
            <a:custGeom>
              <a:avLst/>
              <a:gdLst>
                <a:gd name="T0" fmla="*/ 61 w 149"/>
                <a:gd name="T1" fmla="*/ 17 h 146"/>
                <a:gd name="T2" fmla="*/ 70 w 149"/>
                <a:gd name="T3" fmla="*/ 13 h 146"/>
                <a:gd name="T4" fmla="*/ 67 w 149"/>
                <a:gd name="T5" fmla="*/ 22 h 146"/>
                <a:gd name="T6" fmla="*/ 71 w 149"/>
                <a:gd name="T7" fmla="*/ 8 h 146"/>
                <a:gd name="T8" fmla="*/ 77 w 149"/>
                <a:gd name="T9" fmla="*/ 20 h 146"/>
                <a:gd name="T10" fmla="*/ 146 w 149"/>
                <a:gd name="T11" fmla="*/ 39 h 146"/>
                <a:gd name="T12" fmla="*/ 125 w 149"/>
                <a:gd name="T13" fmla="*/ 103 h 146"/>
                <a:gd name="T14" fmla="*/ 146 w 149"/>
                <a:gd name="T15" fmla="*/ 99 h 146"/>
                <a:gd name="T16" fmla="*/ 148 w 149"/>
                <a:gd name="T17" fmla="*/ 120 h 146"/>
                <a:gd name="T18" fmla="*/ 129 w 149"/>
                <a:gd name="T19" fmla="*/ 119 h 146"/>
                <a:gd name="T20" fmla="*/ 141 w 149"/>
                <a:gd name="T21" fmla="*/ 143 h 146"/>
                <a:gd name="T22" fmla="*/ 124 w 149"/>
                <a:gd name="T23" fmla="*/ 108 h 146"/>
                <a:gd name="T24" fmla="*/ 121 w 149"/>
                <a:gd name="T25" fmla="*/ 76 h 146"/>
                <a:gd name="T26" fmla="*/ 132 w 149"/>
                <a:gd name="T27" fmla="*/ 18 h 146"/>
                <a:gd name="T28" fmla="*/ 46 w 149"/>
                <a:gd name="T29" fmla="*/ 31 h 146"/>
                <a:gd name="T30" fmla="*/ 0 w 149"/>
                <a:gd name="T31" fmla="*/ 27 h 146"/>
                <a:gd name="T32" fmla="*/ 60 w 149"/>
                <a:gd name="T33" fmla="*/ 24 h 146"/>
                <a:gd name="T34" fmla="*/ 58 w 149"/>
                <a:gd name="T35" fmla="*/ 11 h 146"/>
                <a:gd name="T36" fmla="*/ 68 w 149"/>
                <a:gd name="T37" fmla="*/ 8 h 146"/>
                <a:gd name="T38" fmla="*/ 61 w 149"/>
                <a:gd name="T39" fmla="*/ 17 h 146"/>
                <a:gd name="T40" fmla="*/ 58 w 149"/>
                <a:gd name="T41" fmla="*/ 27 h 146"/>
                <a:gd name="T42" fmla="*/ 31 w 149"/>
                <a:gd name="T43" fmla="*/ 25 h 146"/>
                <a:gd name="T44" fmla="*/ 58 w 149"/>
                <a:gd name="T45" fmla="*/ 27 h 146"/>
                <a:gd name="T46" fmla="*/ 101 w 149"/>
                <a:gd name="T47" fmla="*/ 11 h 146"/>
                <a:gd name="T48" fmla="*/ 88 w 149"/>
                <a:gd name="T49" fmla="*/ 20 h 146"/>
                <a:gd name="T50" fmla="*/ 101 w 149"/>
                <a:gd name="T51" fmla="*/ 11 h 146"/>
                <a:gd name="T52" fmla="*/ 142 w 149"/>
                <a:gd name="T53" fmla="*/ 32 h 146"/>
                <a:gd name="T54" fmla="*/ 141 w 149"/>
                <a:gd name="T55" fmla="*/ 34 h 146"/>
                <a:gd name="T56" fmla="*/ 122 w 149"/>
                <a:gd name="T57" fmla="*/ 95 h 146"/>
                <a:gd name="T58" fmla="*/ 142 w 149"/>
                <a:gd name="T59" fmla="*/ 32 h 146"/>
                <a:gd name="T60" fmla="*/ 145 w 149"/>
                <a:gd name="T61" fmla="*/ 119 h 146"/>
                <a:gd name="T62" fmla="*/ 142 w 149"/>
                <a:gd name="T63" fmla="*/ 106 h 146"/>
                <a:gd name="T64" fmla="*/ 132 w 149"/>
                <a:gd name="T65" fmla="*/ 106 h 146"/>
                <a:gd name="T66" fmla="*/ 145 w 149"/>
                <a:gd name="T67" fmla="*/ 119 h 146"/>
                <a:gd name="T68" fmla="*/ 146 w 149"/>
                <a:gd name="T69" fmla="*/ 103 h 146"/>
                <a:gd name="T70" fmla="*/ 134 w 149"/>
                <a:gd name="T71" fmla="*/ 103 h 146"/>
                <a:gd name="T72" fmla="*/ 146 w 149"/>
                <a:gd name="T73" fmla="*/ 103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49" h="146">
                  <a:moveTo>
                    <a:pt x="61" y="17"/>
                  </a:moveTo>
                  <a:cubicBezTo>
                    <a:pt x="64" y="17"/>
                    <a:pt x="67" y="9"/>
                    <a:pt x="70" y="13"/>
                  </a:cubicBezTo>
                  <a:cubicBezTo>
                    <a:pt x="68" y="15"/>
                    <a:pt x="65" y="17"/>
                    <a:pt x="67" y="22"/>
                  </a:cubicBezTo>
                  <a:cubicBezTo>
                    <a:pt x="78" y="22"/>
                    <a:pt x="72" y="11"/>
                    <a:pt x="71" y="8"/>
                  </a:cubicBezTo>
                  <a:cubicBezTo>
                    <a:pt x="75" y="4"/>
                    <a:pt x="81" y="15"/>
                    <a:pt x="77" y="20"/>
                  </a:cubicBezTo>
                  <a:cubicBezTo>
                    <a:pt x="103" y="0"/>
                    <a:pt x="144" y="7"/>
                    <a:pt x="146" y="39"/>
                  </a:cubicBezTo>
                  <a:cubicBezTo>
                    <a:pt x="148" y="63"/>
                    <a:pt x="123" y="79"/>
                    <a:pt x="125" y="103"/>
                  </a:cubicBezTo>
                  <a:cubicBezTo>
                    <a:pt x="130" y="105"/>
                    <a:pt x="138" y="94"/>
                    <a:pt x="146" y="99"/>
                  </a:cubicBezTo>
                  <a:cubicBezTo>
                    <a:pt x="149" y="104"/>
                    <a:pt x="147" y="114"/>
                    <a:pt x="148" y="120"/>
                  </a:cubicBezTo>
                  <a:cubicBezTo>
                    <a:pt x="142" y="125"/>
                    <a:pt x="135" y="122"/>
                    <a:pt x="129" y="119"/>
                  </a:cubicBezTo>
                  <a:cubicBezTo>
                    <a:pt x="129" y="131"/>
                    <a:pt x="129" y="143"/>
                    <a:pt x="141" y="143"/>
                  </a:cubicBezTo>
                  <a:cubicBezTo>
                    <a:pt x="120" y="146"/>
                    <a:pt x="125" y="125"/>
                    <a:pt x="124" y="108"/>
                  </a:cubicBezTo>
                  <a:cubicBezTo>
                    <a:pt x="123" y="95"/>
                    <a:pt x="118" y="88"/>
                    <a:pt x="121" y="76"/>
                  </a:cubicBezTo>
                  <a:cubicBezTo>
                    <a:pt x="125" y="57"/>
                    <a:pt x="149" y="40"/>
                    <a:pt x="132" y="18"/>
                  </a:cubicBezTo>
                  <a:cubicBezTo>
                    <a:pt x="101" y="5"/>
                    <a:pt x="76" y="33"/>
                    <a:pt x="46" y="31"/>
                  </a:cubicBezTo>
                  <a:cubicBezTo>
                    <a:pt x="31" y="30"/>
                    <a:pt x="16" y="16"/>
                    <a:pt x="0" y="27"/>
                  </a:cubicBezTo>
                  <a:cubicBezTo>
                    <a:pt x="14" y="12"/>
                    <a:pt x="37" y="23"/>
                    <a:pt x="60" y="24"/>
                  </a:cubicBezTo>
                  <a:cubicBezTo>
                    <a:pt x="62" y="22"/>
                    <a:pt x="58" y="15"/>
                    <a:pt x="58" y="11"/>
                  </a:cubicBezTo>
                  <a:cubicBezTo>
                    <a:pt x="61" y="10"/>
                    <a:pt x="64" y="4"/>
                    <a:pt x="68" y="8"/>
                  </a:cubicBezTo>
                  <a:cubicBezTo>
                    <a:pt x="67" y="9"/>
                    <a:pt x="59" y="9"/>
                    <a:pt x="61" y="17"/>
                  </a:cubicBezTo>
                  <a:close/>
                  <a:moveTo>
                    <a:pt x="58" y="27"/>
                  </a:moveTo>
                  <a:cubicBezTo>
                    <a:pt x="49" y="25"/>
                    <a:pt x="41" y="22"/>
                    <a:pt x="31" y="25"/>
                  </a:cubicBezTo>
                  <a:cubicBezTo>
                    <a:pt x="41" y="26"/>
                    <a:pt x="49" y="32"/>
                    <a:pt x="58" y="27"/>
                  </a:cubicBezTo>
                  <a:close/>
                  <a:moveTo>
                    <a:pt x="101" y="11"/>
                  </a:moveTo>
                  <a:cubicBezTo>
                    <a:pt x="98" y="14"/>
                    <a:pt x="85" y="15"/>
                    <a:pt x="88" y="20"/>
                  </a:cubicBezTo>
                  <a:cubicBezTo>
                    <a:pt x="90" y="15"/>
                    <a:pt x="104" y="16"/>
                    <a:pt x="101" y="11"/>
                  </a:cubicBezTo>
                  <a:close/>
                  <a:moveTo>
                    <a:pt x="142" y="32"/>
                  </a:moveTo>
                  <a:cubicBezTo>
                    <a:pt x="140" y="29"/>
                    <a:pt x="138" y="30"/>
                    <a:pt x="141" y="34"/>
                  </a:cubicBezTo>
                  <a:cubicBezTo>
                    <a:pt x="139" y="59"/>
                    <a:pt x="121" y="67"/>
                    <a:pt x="122" y="95"/>
                  </a:cubicBezTo>
                  <a:cubicBezTo>
                    <a:pt x="127" y="73"/>
                    <a:pt x="146" y="59"/>
                    <a:pt x="142" y="32"/>
                  </a:cubicBezTo>
                  <a:close/>
                  <a:moveTo>
                    <a:pt x="145" y="119"/>
                  </a:moveTo>
                  <a:cubicBezTo>
                    <a:pt x="145" y="113"/>
                    <a:pt x="145" y="109"/>
                    <a:pt x="142" y="106"/>
                  </a:cubicBezTo>
                  <a:cubicBezTo>
                    <a:pt x="139" y="106"/>
                    <a:pt x="135" y="106"/>
                    <a:pt x="132" y="106"/>
                  </a:cubicBezTo>
                  <a:cubicBezTo>
                    <a:pt x="126" y="113"/>
                    <a:pt x="134" y="121"/>
                    <a:pt x="145" y="119"/>
                  </a:cubicBezTo>
                  <a:close/>
                  <a:moveTo>
                    <a:pt x="146" y="103"/>
                  </a:moveTo>
                  <a:cubicBezTo>
                    <a:pt x="142" y="100"/>
                    <a:pt x="137" y="100"/>
                    <a:pt x="134" y="103"/>
                  </a:cubicBezTo>
                  <a:cubicBezTo>
                    <a:pt x="139" y="101"/>
                    <a:pt x="144" y="107"/>
                    <a:pt x="146" y="103"/>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7" name="Freeform 50"/>
            <p:cNvSpPr>
              <a:spLocks noEditPoints="1"/>
            </p:cNvSpPr>
            <p:nvPr/>
          </p:nvSpPr>
          <p:spPr bwMode="auto">
            <a:xfrm rot="16200000" flipV="1">
              <a:off x="11044126" y="786511"/>
              <a:ext cx="468508" cy="489370"/>
            </a:xfrm>
            <a:custGeom>
              <a:avLst/>
              <a:gdLst>
                <a:gd name="T0" fmla="*/ 69 w 149"/>
                <a:gd name="T1" fmla="*/ 3 h 138"/>
                <a:gd name="T2" fmla="*/ 64 w 149"/>
                <a:gd name="T3" fmla="*/ 7 h 138"/>
                <a:gd name="T4" fmla="*/ 70 w 149"/>
                <a:gd name="T5" fmla="*/ 7 h 138"/>
                <a:gd name="T6" fmla="*/ 70 w 149"/>
                <a:gd name="T7" fmla="*/ 3 h 138"/>
                <a:gd name="T8" fmla="*/ 73 w 149"/>
                <a:gd name="T9" fmla="*/ 1 h 138"/>
                <a:gd name="T10" fmla="*/ 147 w 149"/>
                <a:gd name="T11" fmla="*/ 33 h 138"/>
                <a:gd name="T12" fmla="*/ 142 w 149"/>
                <a:gd name="T13" fmla="*/ 91 h 138"/>
                <a:gd name="T14" fmla="*/ 149 w 149"/>
                <a:gd name="T15" fmla="*/ 114 h 138"/>
                <a:gd name="T16" fmla="*/ 130 w 149"/>
                <a:gd name="T17" fmla="*/ 114 h 138"/>
                <a:gd name="T18" fmla="*/ 137 w 149"/>
                <a:gd name="T19" fmla="*/ 138 h 138"/>
                <a:gd name="T20" fmla="*/ 122 w 149"/>
                <a:gd name="T21" fmla="*/ 94 h 138"/>
                <a:gd name="T22" fmla="*/ 129 w 149"/>
                <a:gd name="T23" fmla="*/ 51 h 138"/>
                <a:gd name="T24" fmla="*/ 49 w 149"/>
                <a:gd name="T25" fmla="*/ 26 h 138"/>
                <a:gd name="T26" fmla="*/ 1 w 149"/>
                <a:gd name="T27" fmla="*/ 21 h 138"/>
                <a:gd name="T28" fmla="*/ 39 w 149"/>
                <a:gd name="T29" fmla="*/ 15 h 138"/>
                <a:gd name="T30" fmla="*/ 58 w 149"/>
                <a:gd name="T31" fmla="*/ 5 h 138"/>
                <a:gd name="T32" fmla="*/ 67 w 149"/>
                <a:gd name="T33" fmla="*/ 2 h 138"/>
                <a:gd name="T34" fmla="*/ 60 w 149"/>
                <a:gd name="T35" fmla="*/ 10 h 138"/>
                <a:gd name="T36" fmla="*/ 77 w 149"/>
                <a:gd name="T37" fmla="*/ 14 h 138"/>
                <a:gd name="T38" fmla="*/ 73 w 149"/>
                <a:gd name="T39" fmla="*/ 15 h 138"/>
                <a:gd name="T40" fmla="*/ 68 w 149"/>
                <a:gd name="T41" fmla="*/ 8 h 138"/>
                <a:gd name="T42" fmla="*/ 61 w 149"/>
                <a:gd name="T43" fmla="*/ 12 h 138"/>
                <a:gd name="T44" fmla="*/ 60 w 149"/>
                <a:gd name="T45" fmla="*/ 19 h 138"/>
                <a:gd name="T46" fmla="*/ 7 w 149"/>
                <a:gd name="T47" fmla="*/ 17 h 138"/>
                <a:gd name="T48" fmla="*/ 40 w 149"/>
                <a:gd name="T49" fmla="*/ 17 h 138"/>
                <a:gd name="T50" fmla="*/ 60 w 149"/>
                <a:gd name="T51" fmla="*/ 20 h 138"/>
                <a:gd name="T52" fmla="*/ 31 w 149"/>
                <a:gd name="T53" fmla="*/ 20 h 138"/>
                <a:gd name="T54" fmla="*/ 49 w 149"/>
                <a:gd name="T55" fmla="*/ 24 h 138"/>
                <a:gd name="T56" fmla="*/ 87 w 149"/>
                <a:gd name="T57" fmla="*/ 12 h 138"/>
                <a:gd name="T58" fmla="*/ 77 w 149"/>
                <a:gd name="T59" fmla="*/ 14 h 138"/>
                <a:gd name="T60" fmla="*/ 124 w 149"/>
                <a:gd name="T61" fmla="*/ 97 h 138"/>
                <a:gd name="T62" fmla="*/ 101 w 149"/>
                <a:gd name="T63" fmla="*/ 4 h 138"/>
                <a:gd name="T64" fmla="*/ 89 w 149"/>
                <a:gd name="T65" fmla="*/ 14 h 138"/>
                <a:gd name="T66" fmla="*/ 133 w 149"/>
                <a:gd name="T67" fmla="*/ 12 h 138"/>
                <a:gd name="T68" fmla="*/ 131 w 149"/>
                <a:gd name="T69" fmla="*/ 55 h 138"/>
                <a:gd name="T70" fmla="*/ 140 w 149"/>
                <a:gd name="T71" fmla="*/ 24 h 138"/>
                <a:gd name="T72" fmla="*/ 123 w 149"/>
                <a:gd name="T73" fmla="*/ 89 h 138"/>
                <a:gd name="T74" fmla="*/ 135 w 149"/>
                <a:gd name="T75" fmla="*/ 137 h 138"/>
                <a:gd name="T76" fmla="*/ 141 w 149"/>
                <a:gd name="T77" fmla="*/ 116 h 138"/>
                <a:gd name="T78" fmla="*/ 147 w 149"/>
                <a:gd name="T79" fmla="*/ 98 h 138"/>
                <a:gd name="T80" fmla="*/ 131 w 149"/>
                <a:gd name="T81" fmla="*/ 99 h 138"/>
                <a:gd name="T82" fmla="*/ 146 w 149"/>
                <a:gd name="T83" fmla="*/ 94 h 138"/>
                <a:gd name="T84" fmla="*/ 88 w 149"/>
                <a:gd name="T85" fmla="*/ 12 h 138"/>
                <a:gd name="T86" fmla="*/ 95 w 149"/>
                <a:gd name="T87" fmla="*/ 9 h 138"/>
                <a:gd name="T88" fmla="*/ 40 w 149"/>
                <a:gd name="T89" fmla="*/ 19 h 138"/>
                <a:gd name="T90" fmla="*/ 56 w 149"/>
                <a:gd name="T91" fmla="*/ 21 h 138"/>
                <a:gd name="T92" fmla="*/ 141 w 149"/>
                <a:gd name="T93" fmla="*/ 28 h 138"/>
                <a:gd name="T94" fmla="*/ 131 w 149"/>
                <a:gd name="T95" fmla="*/ 66 h 138"/>
                <a:gd name="T96" fmla="*/ 141 w 149"/>
                <a:gd name="T97" fmla="*/ 97 h 138"/>
                <a:gd name="T98" fmla="*/ 143 w 149"/>
                <a:gd name="T99" fmla="*/ 100 h 138"/>
                <a:gd name="T100" fmla="*/ 130 w 149"/>
                <a:gd name="T101" fmla="*/ 108 h 138"/>
                <a:gd name="T102" fmla="*/ 131 w 149"/>
                <a:gd name="T103" fmla="*/ 107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Lst>
              <a:rect l="0" t="0" r="r" b="b"/>
              <a:pathLst>
                <a:path w="149" h="138">
                  <a:moveTo>
                    <a:pt x="65" y="0"/>
                  </a:moveTo>
                  <a:cubicBezTo>
                    <a:pt x="66" y="0"/>
                    <a:pt x="68" y="1"/>
                    <a:pt x="69" y="2"/>
                  </a:cubicBezTo>
                  <a:cubicBezTo>
                    <a:pt x="69" y="2"/>
                    <a:pt x="69" y="2"/>
                    <a:pt x="69" y="2"/>
                  </a:cubicBezTo>
                  <a:cubicBezTo>
                    <a:pt x="69" y="3"/>
                    <a:pt x="69" y="3"/>
                    <a:pt x="69" y="3"/>
                  </a:cubicBezTo>
                  <a:cubicBezTo>
                    <a:pt x="68" y="3"/>
                    <a:pt x="68" y="3"/>
                    <a:pt x="67" y="4"/>
                  </a:cubicBezTo>
                  <a:cubicBezTo>
                    <a:pt x="65" y="4"/>
                    <a:pt x="63" y="4"/>
                    <a:pt x="62" y="6"/>
                  </a:cubicBezTo>
                  <a:cubicBezTo>
                    <a:pt x="62" y="7"/>
                    <a:pt x="61" y="8"/>
                    <a:pt x="62" y="10"/>
                  </a:cubicBezTo>
                  <a:cubicBezTo>
                    <a:pt x="63" y="9"/>
                    <a:pt x="63" y="8"/>
                    <a:pt x="64" y="7"/>
                  </a:cubicBezTo>
                  <a:cubicBezTo>
                    <a:pt x="66" y="6"/>
                    <a:pt x="67" y="5"/>
                    <a:pt x="68" y="5"/>
                  </a:cubicBezTo>
                  <a:cubicBezTo>
                    <a:pt x="69" y="5"/>
                    <a:pt x="70" y="5"/>
                    <a:pt x="70" y="6"/>
                  </a:cubicBezTo>
                  <a:cubicBezTo>
                    <a:pt x="71" y="6"/>
                    <a:pt x="71" y="6"/>
                    <a:pt x="71" y="6"/>
                  </a:cubicBezTo>
                  <a:cubicBezTo>
                    <a:pt x="70" y="7"/>
                    <a:pt x="70" y="7"/>
                    <a:pt x="70" y="7"/>
                  </a:cubicBezTo>
                  <a:cubicBezTo>
                    <a:pt x="70" y="8"/>
                    <a:pt x="69" y="8"/>
                    <a:pt x="69" y="9"/>
                  </a:cubicBezTo>
                  <a:cubicBezTo>
                    <a:pt x="68" y="11"/>
                    <a:pt x="67" y="12"/>
                    <a:pt x="67" y="16"/>
                  </a:cubicBezTo>
                  <a:cubicBezTo>
                    <a:pt x="70" y="16"/>
                    <a:pt x="71" y="15"/>
                    <a:pt x="72" y="14"/>
                  </a:cubicBezTo>
                  <a:cubicBezTo>
                    <a:pt x="74" y="11"/>
                    <a:pt x="71" y="5"/>
                    <a:pt x="70" y="3"/>
                  </a:cubicBezTo>
                  <a:cubicBezTo>
                    <a:pt x="70" y="2"/>
                    <a:pt x="70" y="2"/>
                    <a:pt x="70" y="2"/>
                  </a:cubicBezTo>
                  <a:cubicBezTo>
                    <a:pt x="71" y="2"/>
                    <a:pt x="71" y="2"/>
                    <a:pt x="71" y="2"/>
                  </a:cubicBezTo>
                  <a:cubicBezTo>
                    <a:pt x="71" y="1"/>
                    <a:pt x="72" y="1"/>
                    <a:pt x="73" y="1"/>
                  </a:cubicBezTo>
                  <a:cubicBezTo>
                    <a:pt x="73" y="1"/>
                    <a:pt x="73" y="1"/>
                    <a:pt x="73" y="1"/>
                  </a:cubicBezTo>
                  <a:cubicBezTo>
                    <a:pt x="75" y="1"/>
                    <a:pt x="77" y="3"/>
                    <a:pt x="78" y="5"/>
                  </a:cubicBezTo>
                  <a:cubicBezTo>
                    <a:pt x="79" y="7"/>
                    <a:pt x="79" y="9"/>
                    <a:pt x="79" y="11"/>
                  </a:cubicBezTo>
                  <a:cubicBezTo>
                    <a:pt x="88" y="5"/>
                    <a:pt x="99" y="2"/>
                    <a:pt x="110" y="2"/>
                  </a:cubicBezTo>
                  <a:cubicBezTo>
                    <a:pt x="131" y="2"/>
                    <a:pt x="145" y="14"/>
                    <a:pt x="147" y="33"/>
                  </a:cubicBezTo>
                  <a:cubicBezTo>
                    <a:pt x="148" y="45"/>
                    <a:pt x="142" y="55"/>
                    <a:pt x="137" y="65"/>
                  </a:cubicBezTo>
                  <a:cubicBezTo>
                    <a:pt x="131" y="75"/>
                    <a:pt x="125" y="85"/>
                    <a:pt x="126" y="97"/>
                  </a:cubicBezTo>
                  <a:cubicBezTo>
                    <a:pt x="127" y="97"/>
                    <a:pt x="130" y="96"/>
                    <a:pt x="132" y="95"/>
                  </a:cubicBezTo>
                  <a:cubicBezTo>
                    <a:pt x="135" y="93"/>
                    <a:pt x="138" y="91"/>
                    <a:pt x="142" y="91"/>
                  </a:cubicBezTo>
                  <a:cubicBezTo>
                    <a:pt x="144" y="91"/>
                    <a:pt x="145" y="92"/>
                    <a:pt x="147" y="93"/>
                  </a:cubicBezTo>
                  <a:cubicBezTo>
                    <a:pt x="147" y="93"/>
                    <a:pt x="147" y="93"/>
                    <a:pt x="147" y="93"/>
                  </a:cubicBezTo>
                  <a:cubicBezTo>
                    <a:pt x="149" y="96"/>
                    <a:pt x="149" y="101"/>
                    <a:pt x="149" y="106"/>
                  </a:cubicBezTo>
                  <a:cubicBezTo>
                    <a:pt x="148" y="109"/>
                    <a:pt x="148" y="112"/>
                    <a:pt x="149" y="114"/>
                  </a:cubicBezTo>
                  <a:cubicBezTo>
                    <a:pt x="149" y="115"/>
                    <a:pt x="149" y="115"/>
                    <a:pt x="149" y="115"/>
                  </a:cubicBezTo>
                  <a:cubicBezTo>
                    <a:pt x="148" y="115"/>
                    <a:pt x="148" y="115"/>
                    <a:pt x="148" y="115"/>
                  </a:cubicBezTo>
                  <a:cubicBezTo>
                    <a:pt x="146" y="117"/>
                    <a:pt x="143" y="118"/>
                    <a:pt x="141" y="118"/>
                  </a:cubicBezTo>
                  <a:cubicBezTo>
                    <a:pt x="137" y="118"/>
                    <a:pt x="134" y="116"/>
                    <a:pt x="130" y="114"/>
                  </a:cubicBezTo>
                  <a:cubicBezTo>
                    <a:pt x="130" y="115"/>
                    <a:pt x="130" y="115"/>
                    <a:pt x="130" y="115"/>
                  </a:cubicBezTo>
                  <a:cubicBezTo>
                    <a:pt x="130" y="126"/>
                    <a:pt x="130" y="136"/>
                    <a:pt x="141" y="136"/>
                  </a:cubicBezTo>
                  <a:cubicBezTo>
                    <a:pt x="141" y="138"/>
                    <a:pt x="141" y="138"/>
                    <a:pt x="141" y="138"/>
                  </a:cubicBezTo>
                  <a:cubicBezTo>
                    <a:pt x="139" y="138"/>
                    <a:pt x="138" y="138"/>
                    <a:pt x="137" y="138"/>
                  </a:cubicBezTo>
                  <a:cubicBezTo>
                    <a:pt x="123" y="138"/>
                    <a:pt x="123" y="125"/>
                    <a:pt x="123" y="112"/>
                  </a:cubicBezTo>
                  <a:cubicBezTo>
                    <a:pt x="123" y="108"/>
                    <a:pt x="123" y="105"/>
                    <a:pt x="123" y="102"/>
                  </a:cubicBezTo>
                  <a:cubicBezTo>
                    <a:pt x="123" y="99"/>
                    <a:pt x="122" y="96"/>
                    <a:pt x="122" y="94"/>
                  </a:cubicBezTo>
                  <a:cubicBezTo>
                    <a:pt x="122" y="94"/>
                    <a:pt x="122" y="94"/>
                    <a:pt x="122" y="94"/>
                  </a:cubicBezTo>
                  <a:cubicBezTo>
                    <a:pt x="122" y="93"/>
                    <a:pt x="122" y="93"/>
                    <a:pt x="122" y="93"/>
                  </a:cubicBezTo>
                  <a:cubicBezTo>
                    <a:pt x="121" y="92"/>
                    <a:pt x="121" y="91"/>
                    <a:pt x="121" y="90"/>
                  </a:cubicBezTo>
                  <a:cubicBezTo>
                    <a:pt x="120" y="84"/>
                    <a:pt x="118" y="78"/>
                    <a:pt x="120" y="70"/>
                  </a:cubicBezTo>
                  <a:cubicBezTo>
                    <a:pt x="122" y="64"/>
                    <a:pt x="125" y="57"/>
                    <a:pt x="129" y="51"/>
                  </a:cubicBezTo>
                  <a:cubicBezTo>
                    <a:pt x="136" y="39"/>
                    <a:pt x="143" y="27"/>
                    <a:pt x="132" y="13"/>
                  </a:cubicBezTo>
                  <a:cubicBezTo>
                    <a:pt x="126" y="11"/>
                    <a:pt x="121" y="10"/>
                    <a:pt x="115" y="10"/>
                  </a:cubicBezTo>
                  <a:cubicBezTo>
                    <a:pt x="104" y="10"/>
                    <a:pt x="93" y="14"/>
                    <a:pt x="83" y="18"/>
                  </a:cubicBezTo>
                  <a:cubicBezTo>
                    <a:pt x="72" y="22"/>
                    <a:pt x="61" y="26"/>
                    <a:pt x="49" y="26"/>
                  </a:cubicBezTo>
                  <a:cubicBezTo>
                    <a:pt x="48" y="26"/>
                    <a:pt x="47" y="26"/>
                    <a:pt x="45" y="26"/>
                  </a:cubicBezTo>
                  <a:cubicBezTo>
                    <a:pt x="40" y="25"/>
                    <a:pt x="35" y="23"/>
                    <a:pt x="30" y="22"/>
                  </a:cubicBezTo>
                  <a:cubicBezTo>
                    <a:pt x="25" y="19"/>
                    <a:pt x="19" y="17"/>
                    <a:pt x="13" y="17"/>
                  </a:cubicBezTo>
                  <a:cubicBezTo>
                    <a:pt x="9" y="17"/>
                    <a:pt x="4" y="19"/>
                    <a:pt x="1" y="21"/>
                  </a:cubicBezTo>
                  <a:cubicBezTo>
                    <a:pt x="0" y="20"/>
                    <a:pt x="0" y="20"/>
                    <a:pt x="0" y="20"/>
                  </a:cubicBezTo>
                  <a:cubicBezTo>
                    <a:pt x="5" y="15"/>
                    <a:pt x="11" y="13"/>
                    <a:pt x="20" y="13"/>
                  </a:cubicBezTo>
                  <a:cubicBezTo>
                    <a:pt x="20" y="13"/>
                    <a:pt x="20" y="13"/>
                    <a:pt x="20" y="13"/>
                  </a:cubicBezTo>
                  <a:cubicBezTo>
                    <a:pt x="26" y="13"/>
                    <a:pt x="33" y="14"/>
                    <a:pt x="39" y="15"/>
                  </a:cubicBezTo>
                  <a:cubicBezTo>
                    <a:pt x="46" y="16"/>
                    <a:pt x="53" y="17"/>
                    <a:pt x="59" y="17"/>
                  </a:cubicBezTo>
                  <a:cubicBezTo>
                    <a:pt x="61" y="16"/>
                    <a:pt x="60" y="13"/>
                    <a:pt x="59" y="10"/>
                  </a:cubicBezTo>
                  <a:cubicBezTo>
                    <a:pt x="58" y="8"/>
                    <a:pt x="58" y="7"/>
                    <a:pt x="58" y="5"/>
                  </a:cubicBezTo>
                  <a:cubicBezTo>
                    <a:pt x="58" y="5"/>
                    <a:pt x="58" y="5"/>
                    <a:pt x="58" y="5"/>
                  </a:cubicBezTo>
                  <a:cubicBezTo>
                    <a:pt x="58" y="4"/>
                    <a:pt x="58" y="4"/>
                    <a:pt x="58" y="4"/>
                  </a:cubicBezTo>
                  <a:cubicBezTo>
                    <a:pt x="59" y="4"/>
                    <a:pt x="59" y="3"/>
                    <a:pt x="60" y="3"/>
                  </a:cubicBezTo>
                  <a:cubicBezTo>
                    <a:pt x="62" y="1"/>
                    <a:pt x="63" y="0"/>
                    <a:pt x="65" y="0"/>
                  </a:cubicBezTo>
                  <a:close/>
                  <a:moveTo>
                    <a:pt x="67" y="2"/>
                  </a:moveTo>
                  <a:cubicBezTo>
                    <a:pt x="65" y="1"/>
                    <a:pt x="63" y="2"/>
                    <a:pt x="61" y="4"/>
                  </a:cubicBezTo>
                  <a:cubicBezTo>
                    <a:pt x="60" y="4"/>
                    <a:pt x="60" y="5"/>
                    <a:pt x="59" y="5"/>
                  </a:cubicBezTo>
                  <a:cubicBezTo>
                    <a:pt x="59" y="7"/>
                    <a:pt x="60" y="8"/>
                    <a:pt x="60" y="10"/>
                  </a:cubicBezTo>
                  <a:cubicBezTo>
                    <a:pt x="60" y="10"/>
                    <a:pt x="60" y="10"/>
                    <a:pt x="60" y="10"/>
                  </a:cubicBezTo>
                  <a:cubicBezTo>
                    <a:pt x="60" y="8"/>
                    <a:pt x="60" y="7"/>
                    <a:pt x="61" y="5"/>
                  </a:cubicBezTo>
                  <a:cubicBezTo>
                    <a:pt x="62" y="3"/>
                    <a:pt x="65" y="3"/>
                    <a:pt x="66" y="2"/>
                  </a:cubicBezTo>
                  <a:cubicBezTo>
                    <a:pt x="66" y="2"/>
                    <a:pt x="67" y="2"/>
                    <a:pt x="67" y="2"/>
                  </a:cubicBezTo>
                  <a:close/>
                  <a:moveTo>
                    <a:pt x="77" y="14"/>
                  </a:moveTo>
                  <a:cubicBezTo>
                    <a:pt x="76" y="13"/>
                    <a:pt x="76" y="13"/>
                    <a:pt x="76" y="13"/>
                  </a:cubicBezTo>
                  <a:cubicBezTo>
                    <a:pt x="78" y="11"/>
                    <a:pt x="78" y="8"/>
                    <a:pt x="77" y="6"/>
                  </a:cubicBezTo>
                  <a:cubicBezTo>
                    <a:pt x="75" y="3"/>
                    <a:pt x="73" y="1"/>
                    <a:pt x="72" y="2"/>
                  </a:cubicBezTo>
                  <a:cubicBezTo>
                    <a:pt x="73" y="5"/>
                    <a:pt x="76" y="11"/>
                    <a:pt x="73" y="15"/>
                  </a:cubicBezTo>
                  <a:cubicBezTo>
                    <a:pt x="72" y="16"/>
                    <a:pt x="70" y="17"/>
                    <a:pt x="67" y="17"/>
                  </a:cubicBezTo>
                  <a:cubicBezTo>
                    <a:pt x="66" y="17"/>
                    <a:pt x="66" y="17"/>
                    <a:pt x="66" y="17"/>
                  </a:cubicBezTo>
                  <a:cubicBezTo>
                    <a:pt x="66" y="17"/>
                    <a:pt x="66" y="17"/>
                    <a:pt x="66" y="17"/>
                  </a:cubicBezTo>
                  <a:cubicBezTo>
                    <a:pt x="65" y="12"/>
                    <a:pt x="66" y="10"/>
                    <a:pt x="68" y="8"/>
                  </a:cubicBezTo>
                  <a:cubicBezTo>
                    <a:pt x="68" y="8"/>
                    <a:pt x="68" y="7"/>
                    <a:pt x="69" y="7"/>
                  </a:cubicBezTo>
                  <a:cubicBezTo>
                    <a:pt x="69" y="6"/>
                    <a:pt x="68" y="6"/>
                    <a:pt x="68" y="6"/>
                  </a:cubicBezTo>
                  <a:cubicBezTo>
                    <a:pt x="67" y="6"/>
                    <a:pt x="66" y="7"/>
                    <a:pt x="65" y="8"/>
                  </a:cubicBezTo>
                  <a:cubicBezTo>
                    <a:pt x="64" y="10"/>
                    <a:pt x="63" y="11"/>
                    <a:pt x="61" y="12"/>
                  </a:cubicBezTo>
                  <a:cubicBezTo>
                    <a:pt x="61" y="12"/>
                    <a:pt x="61" y="12"/>
                    <a:pt x="61" y="12"/>
                  </a:cubicBezTo>
                  <a:cubicBezTo>
                    <a:pt x="61" y="14"/>
                    <a:pt x="62" y="17"/>
                    <a:pt x="60" y="18"/>
                  </a:cubicBezTo>
                  <a:cubicBezTo>
                    <a:pt x="60" y="19"/>
                    <a:pt x="60" y="19"/>
                    <a:pt x="60" y="19"/>
                  </a:cubicBezTo>
                  <a:cubicBezTo>
                    <a:pt x="60" y="19"/>
                    <a:pt x="60" y="19"/>
                    <a:pt x="60" y="19"/>
                  </a:cubicBezTo>
                  <a:cubicBezTo>
                    <a:pt x="53" y="18"/>
                    <a:pt x="46" y="17"/>
                    <a:pt x="39" y="16"/>
                  </a:cubicBezTo>
                  <a:cubicBezTo>
                    <a:pt x="32" y="15"/>
                    <a:pt x="26" y="14"/>
                    <a:pt x="20" y="14"/>
                  </a:cubicBezTo>
                  <a:cubicBezTo>
                    <a:pt x="20" y="14"/>
                    <a:pt x="20" y="14"/>
                    <a:pt x="20" y="14"/>
                  </a:cubicBezTo>
                  <a:cubicBezTo>
                    <a:pt x="15" y="14"/>
                    <a:pt x="11" y="15"/>
                    <a:pt x="7" y="17"/>
                  </a:cubicBezTo>
                  <a:cubicBezTo>
                    <a:pt x="9" y="16"/>
                    <a:pt x="11" y="16"/>
                    <a:pt x="13" y="16"/>
                  </a:cubicBezTo>
                  <a:cubicBezTo>
                    <a:pt x="18" y="16"/>
                    <a:pt x="24" y="18"/>
                    <a:pt x="29" y="19"/>
                  </a:cubicBezTo>
                  <a:cubicBezTo>
                    <a:pt x="31" y="19"/>
                    <a:pt x="31" y="19"/>
                    <a:pt x="31" y="19"/>
                  </a:cubicBezTo>
                  <a:cubicBezTo>
                    <a:pt x="34" y="18"/>
                    <a:pt x="37" y="17"/>
                    <a:pt x="40" y="17"/>
                  </a:cubicBezTo>
                  <a:cubicBezTo>
                    <a:pt x="40" y="17"/>
                    <a:pt x="40" y="17"/>
                    <a:pt x="40" y="17"/>
                  </a:cubicBezTo>
                  <a:cubicBezTo>
                    <a:pt x="45" y="17"/>
                    <a:pt x="49" y="18"/>
                    <a:pt x="54" y="19"/>
                  </a:cubicBezTo>
                  <a:cubicBezTo>
                    <a:pt x="55" y="19"/>
                    <a:pt x="57" y="20"/>
                    <a:pt x="58" y="20"/>
                  </a:cubicBezTo>
                  <a:cubicBezTo>
                    <a:pt x="60" y="20"/>
                    <a:pt x="60" y="20"/>
                    <a:pt x="60" y="20"/>
                  </a:cubicBezTo>
                  <a:cubicBezTo>
                    <a:pt x="59" y="21"/>
                    <a:pt x="59" y="21"/>
                    <a:pt x="59" y="21"/>
                  </a:cubicBezTo>
                  <a:cubicBezTo>
                    <a:pt x="56" y="23"/>
                    <a:pt x="53" y="24"/>
                    <a:pt x="50" y="24"/>
                  </a:cubicBezTo>
                  <a:cubicBezTo>
                    <a:pt x="47" y="24"/>
                    <a:pt x="43" y="23"/>
                    <a:pt x="40" y="22"/>
                  </a:cubicBezTo>
                  <a:cubicBezTo>
                    <a:pt x="37" y="21"/>
                    <a:pt x="34" y="20"/>
                    <a:pt x="31" y="20"/>
                  </a:cubicBezTo>
                  <a:cubicBezTo>
                    <a:pt x="30" y="20"/>
                    <a:pt x="30" y="20"/>
                    <a:pt x="30" y="20"/>
                  </a:cubicBezTo>
                  <a:cubicBezTo>
                    <a:pt x="30" y="20"/>
                    <a:pt x="31" y="20"/>
                    <a:pt x="31" y="20"/>
                  </a:cubicBezTo>
                  <a:cubicBezTo>
                    <a:pt x="36" y="22"/>
                    <a:pt x="41" y="24"/>
                    <a:pt x="46" y="24"/>
                  </a:cubicBezTo>
                  <a:cubicBezTo>
                    <a:pt x="47" y="24"/>
                    <a:pt x="48" y="24"/>
                    <a:pt x="49" y="24"/>
                  </a:cubicBezTo>
                  <a:cubicBezTo>
                    <a:pt x="61" y="24"/>
                    <a:pt x="72" y="20"/>
                    <a:pt x="82" y="16"/>
                  </a:cubicBezTo>
                  <a:cubicBezTo>
                    <a:pt x="84" y="16"/>
                    <a:pt x="86" y="15"/>
                    <a:pt x="88" y="14"/>
                  </a:cubicBezTo>
                  <a:cubicBezTo>
                    <a:pt x="88" y="14"/>
                    <a:pt x="88" y="14"/>
                    <a:pt x="88" y="14"/>
                  </a:cubicBezTo>
                  <a:cubicBezTo>
                    <a:pt x="87" y="13"/>
                    <a:pt x="87" y="12"/>
                    <a:pt x="87" y="12"/>
                  </a:cubicBezTo>
                  <a:cubicBezTo>
                    <a:pt x="88" y="10"/>
                    <a:pt x="91" y="9"/>
                    <a:pt x="94" y="7"/>
                  </a:cubicBezTo>
                  <a:cubicBezTo>
                    <a:pt x="97" y="7"/>
                    <a:pt x="99" y="6"/>
                    <a:pt x="100" y="5"/>
                  </a:cubicBezTo>
                  <a:cubicBezTo>
                    <a:pt x="101" y="4"/>
                    <a:pt x="101" y="4"/>
                    <a:pt x="101" y="4"/>
                  </a:cubicBezTo>
                  <a:cubicBezTo>
                    <a:pt x="92" y="6"/>
                    <a:pt x="84" y="9"/>
                    <a:pt x="77" y="14"/>
                  </a:cubicBezTo>
                  <a:close/>
                  <a:moveTo>
                    <a:pt x="126" y="98"/>
                  </a:moveTo>
                  <a:cubicBezTo>
                    <a:pt x="126" y="98"/>
                    <a:pt x="125" y="98"/>
                    <a:pt x="125" y="98"/>
                  </a:cubicBezTo>
                  <a:cubicBezTo>
                    <a:pt x="124" y="98"/>
                    <a:pt x="124" y="98"/>
                    <a:pt x="124" y="98"/>
                  </a:cubicBezTo>
                  <a:cubicBezTo>
                    <a:pt x="124" y="97"/>
                    <a:pt x="124" y="97"/>
                    <a:pt x="124" y="97"/>
                  </a:cubicBezTo>
                  <a:cubicBezTo>
                    <a:pt x="123" y="85"/>
                    <a:pt x="129" y="74"/>
                    <a:pt x="135" y="64"/>
                  </a:cubicBezTo>
                  <a:cubicBezTo>
                    <a:pt x="141" y="54"/>
                    <a:pt x="147" y="45"/>
                    <a:pt x="146" y="34"/>
                  </a:cubicBezTo>
                  <a:cubicBezTo>
                    <a:pt x="144" y="15"/>
                    <a:pt x="130" y="4"/>
                    <a:pt x="110" y="4"/>
                  </a:cubicBezTo>
                  <a:cubicBezTo>
                    <a:pt x="107" y="4"/>
                    <a:pt x="104" y="4"/>
                    <a:pt x="101" y="4"/>
                  </a:cubicBezTo>
                  <a:cubicBezTo>
                    <a:pt x="102" y="5"/>
                    <a:pt x="102" y="5"/>
                    <a:pt x="102" y="5"/>
                  </a:cubicBezTo>
                  <a:cubicBezTo>
                    <a:pt x="102" y="6"/>
                    <a:pt x="102" y="6"/>
                    <a:pt x="102" y="7"/>
                  </a:cubicBezTo>
                  <a:cubicBezTo>
                    <a:pt x="101" y="9"/>
                    <a:pt x="99" y="10"/>
                    <a:pt x="96" y="11"/>
                  </a:cubicBezTo>
                  <a:cubicBezTo>
                    <a:pt x="93" y="11"/>
                    <a:pt x="90" y="12"/>
                    <a:pt x="89" y="14"/>
                  </a:cubicBezTo>
                  <a:cubicBezTo>
                    <a:pt x="97" y="11"/>
                    <a:pt x="106" y="8"/>
                    <a:pt x="115" y="8"/>
                  </a:cubicBezTo>
                  <a:cubicBezTo>
                    <a:pt x="121" y="8"/>
                    <a:pt x="127" y="9"/>
                    <a:pt x="132" y="12"/>
                  </a:cubicBezTo>
                  <a:cubicBezTo>
                    <a:pt x="133" y="12"/>
                    <a:pt x="133" y="12"/>
                    <a:pt x="133" y="12"/>
                  </a:cubicBezTo>
                  <a:cubicBezTo>
                    <a:pt x="133" y="12"/>
                    <a:pt x="133" y="12"/>
                    <a:pt x="133" y="12"/>
                  </a:cubicBezTo>
                  <a:cubicBezTo>
                    <a:pt x="145" y="27"/>
                    <a:pt x="137" y="40"/>
                    <a:pt x="130" y="52"/>
                  </a:cubicBezTo>
                  <a:cubicBezTo>
                    <a:pt x="126" y="58"/>
                    <a:pt x="123" y="64"/>
                    <a:pt x="122" y="71"/>
                  </a:cubicBezTo>
                  <a:cubicBezTo>
                    <a:pt x="120" y="76"/>
                    <a:pt x="121" y="80"/>
                    <a:pt x="121" y="84"/>
                  </a:cubicBezTo>
                  <a:cubicBezTo>
                    <a:pt x="122" y="72"/>
                    <a:pt x="126" y="63"/>
                    <a:pt x="131" y="55"/>
                  </a:cubicBezTo>
                  <a:cubicBezTo>
                    <a:pt x="135" y="47"/>
                    <a:pt x="139" y="39"/>
                    <a:pt x="140" y="28"/>
                  </a:cubicBezTo>
                  <a:cubicBezTo>
                    <a:pt x="139" y="27"/>
                    <a:pt x="138" y="25"/>
                    <a:pt x="139" y="24"/>
                  </a:cubicBezTo>
                  <a:cubicBezTo>
                    <a:pt x="139" y="24"/>
                    <a:pt x="139" y="24"/>
                    <a:pt x="140" y="24"/>
                  </a:cubicBezTo>
                  <a:cubicBezTo>
                    <a:pt x="140" y="24"/>
                    <a:pt x="140" y="24"/>
                    <a:pt x="140" y="24"/>
                  </a:cubicBezTo>
                  <a:cubicBezTo>
                    <a:pt x="141" y="24"/>
                    <a:pt x="142" y="24"/>
                    <a:pt x="143" y="26"/>
                  </a:cubicBezTo>
                  <a:cubicBezTo>
                    <a:pt x="143" y="26"/>
                    <a:pt x="143" y="26"/>
                    <a:pt x="143" y="26"/>
                  </a:cubicBezTo>
                  <a:cubicBezTo>
                    <a:pt x="145" y="43"/>
                    <a:pt x="139" y="55"/>
                    <a:pt x="133" y="66"/>
                  </a:cubicBezTo>
                  <a:cubicBezTo>
                    <a:pt x="129" y="73"/>
                    <a:pt x="125" y="81"/>
                    <a:pt x="123" y="89"/>
                  </a:cubicBezTo>
                  <a:cubicBezTo>
                    <a:pt x="123" y="90"/>
                    <a:pt x="123" y="90"/>
                    <a:pt x="123" y="90"/>
                  </a:cubicBezTo>
                  <a:cubicBezTo>
                    <a:pt x="123" y="94"/>
                    <a:pt x="124" y="97"/>
                    <a:pt x="124" y="102"/>
                  </a:cubicBezTo>
                  <a:cubicBezTo>
                    <a:pt x="125" y="105"/>
                    <a:pt x="125" y="108"/>
                    <a:pt x="125" y="112"/>
                  </a:cubicBezTo>
                  <a:cubicBezTo>
                    <a:pt x="125" y="124"/>
                    <a:pt x="125" y="135"/>
                    <a:pt x="135" y="137"/>
                  </a:cubicBezTo>
                  <a:cubicBezTo>
                    <a:pt x="129" y="133"/>
                    <a:pt x="129" y="124"/>
                    <a:pt x="129" y="115"/>
                  </a:cubicBezTo>
                  <a:cubicBezTo>
                    <a:pt x="129" y="112"/>
                    <a:pt x="129" y="112"/>
                    <a:pt x="129" y="112"/>
                  </a:cubicBezTo>
                  <a:cubicBezTo>
                    <a:pt x="130" y="112"/>
                    <a:pt x="130" y="112"/>
                    <a:pt x="130" y="112"/>
                  </a:cubicBezTo>
                  <a:cubicBezTo>
                    <a:pt x="133" y="115"/>
                    <a:pt x="137" y="116"/>
                    <a:pt x="141" y="116"/>
                  </a:cubicBezTo>
                  <a:cubicBezTo>
                    <a:pt x="143" y="116"/>
                    <a:pt x="145" y="115"/>
                    <a:pt x="147" y="114"/>
                  </a:cubicBezTo>
                  <a:cubicBezTo>
                    <a:pt x="147" y="112"/>
                    <a:pt x="147" y="109"/>
                    <a:pt x="147" y="106"/>
                  </a:cubicBezTo>
                  <a:cubicBezTo>
                    <a:pt x="147" y="103"/>
                    <a:pt x="147" y="100"/>
                    <a:pt x="147" y="98"/>
                  </a:cubicBezTo>
                  <a:cubicBezTo>
                    <a:pt x="147" y="98"/>
                    <a:pt x="147" y="98"/>
                    <a:pt x="147" y="98"/>
                  </a:cubicBezTo>
                  <a:cubicBezTo>
                    <a:pt x="146" y="99"/>
                    <a:pt x="145" y="99"/>
                    <a:pt x="144" y="99"/>
                  </a:cubicBezTo>
                  <a:cubicBezTo>
                    <a:pt x="143" y="99"/>
                    <a:pt x="142" y="99"/>
                    <a:pt x="141" y="99"/>
                  </a:cubicBezTo>
                  <a:cubicBezTo>
                    <a:pt x="138" y="98"/>
                    <a:pt x="136" y="97"/>
                    <a:pt x="134" y="98"/>
                  </a:cubicBezTo>
                  <a:cubicBezTo>
                    <a:pt x="131" y="99"/>
                    <a:pt x="131" y="99"/>
                    <a:pt x="131" y="99"/>
                  </a:cubicBezTo>
                  <a:cubicBezTo>
                    <a:pt x="133" y="97"/>
                    <a:pt x="133" y="97"/>
                    <a:pt x="133" y="97"/>
                  </a:cubicBezTo>
                  <a:cubicBezTo>
                    <a:pt x="137" y="93"/>
                    <a:pt x="142" y="93"/>
                    <a:pt x="147" y="97"/>
                  </a:cubicBezTo>
                  <a:cubicBezTo>
                    <a:pt x="147" y="97"/>
                    <a:pt x="147" y="97"/>
                    <a:pt x="147" y="97"/>
                  </a:cubicBezTo>
                  <a:cubicBezTo>
                    <a:pt x="147" y="96"/>
                    <a:pt x="146" y="95"/>
                    <a:pt x="146" y="94"/>
                  </a:cubicBezTo>
                  <a:cubicBezTo>
                    <a:pt x="145" y="93"/>
                    <a:pt x="143" y="93"/>
                    <a:pt x="142" y="93"/>
                  </a:cubicBezTo>
                  <a:cubicBezTo>
                    <a:pt x="139" y="93"/>
                    <a:pt x="136" y="94"/>
                    <a:pt x="133" y="96"/>
                  </a:cubicBezTo>
                  <a:cubicBezTo>
                    <a:pt x="130" y="97"/>
                    <a:pt x="128" y="98"/>
                    <a:pt x="126" y="98"/>
                  </a:cubicBezTo>
                  <a:close/>
                  <a:moveTo>
                    <a:pt x="88" y="12"/>
                  </a:moveTo>
                  <a:cubicBezTo>
                    <a:pt x="90" y="11"/>
                    <a:pt x="93" y="10"/>
                    <a:pt x="95" y="9"/>
                  </a:cubicBezTo>
                  <a:cubicBezTo>
                    <a:pt x="98" y="8"/>
                    <a:pt x="100" y="8"/>
                    <a:pt x="101" y="7"/>
                  </a:cubicBezTo>
                  <a:cubicBezTo>
                    <a:pt x="101" y="7"/>
                    <a:pt x="101" y="6"/>
                    <a:pt x="101" y="6"/>
                  </a:cubicBezTo>
                  <a:cubicBezTo>
                    <a:pt x="99" y="7"/>
                    <a:pt x="97" y="8"/>
                    <a:pt x="95" y="9"/>
                  </a:cubicBezTo>
                  <a:cubicBezTo>
                    <a:pt x="92" y="10"/>
                    <a:pt x="89" y="11"/>
                    <a:pt x="88" y="12"/>
                  </a:cubicBezTo>
                  <a:close/>
                  <a:moveTo>
                    <a:pt x="56" y="21"/>
                  </a:moveTo>
                  <a:cubicBezTo>
                    <a:pt x="55" y="21"/>
                    <a:pt x="54" y="21"/>
                    <a:pt x="53" y="20"/>
                  </a:cubicBezTo>
                  <a:cubicBezTo>
                    <a:pt x="49" y="19"/>
                    <a:pt x="45" y="19"/>
                    <a:pt x="40" y="19"/>
                  </a:cubicBezTo>
                  <a:cubicBezTo>
                    <a:pt x="39" y="19"/>
                    <a:pt x="37" y="19"/>
                    <a:pt x="35" y="19"/>
                  </a:cubicBezTo>
                  <a:cubicBezTo>
                    <a:pt x="37" y="20"/>
                    <a:pt x="38" y="20"/>
                    <a:pt x="40" y="20"/>
                  </a:cubicBezTo>
                  <a:cubicBezTo>
                    <a:pt x="44" y="21"/>
                    <a:pt x="47" y="22"/>
                    <a:pt x="50" y="22"/>
                  </a:cubicBezTo>
                  <a:cubicBezTo>
                    <a:pt x="52" y="22"/>
                    <a:pt x="54" y="22"/>
                    <a:pt x="56" y="21"/>
                  </a:cubicBezTo>
                  <a:close/>
                  <a:moveTo>
                    <a:pt x="141" y="27"/>
                  </a:moveTo>
                  <a:cubicBezTo>
                    <a:pt x="141" y="26"/>
                    <a:pt x="141" y="26"/>
                    <a:pt x="140" y="25"/>
                  </a:cubicBezTo>
                  <a:cubicBezTo>
                    <a:pt x="141" y="26"/>
                    <a:pt x="141" y="27"/>
                    <a:pt x="141" y="27"/>
                  </a:cubicBezTo>
                  <a:cubicBezTo>
                    <a:pt x="141" y="28"/>
                    <a:pt x="141" y="28"/>
                    <a:pt x="141" y="28"/>
                  </a:cubicBezTo>
                  <a:cubicBezTo>
                    <a:pt x="141" y="28"/>
                    <a:pt x="141" y="28"/>
                    <a:pt x="141" y="28"/>
                  </a:cubicBezTo>
                  <a:cubicBezTo>
                    <a:pt x="141" y="40"/>
                    <a:pt x="136" y="48"/>
                    <a:pt x="132" y="56"/>
                  </a:cubicBezTo>
                  <a:cubicBezTo>
                    <a:pt x="128" y="64"/>
                    <a:pt x="123" y="72"/>
                    <a:pt x="123" y="84"/>
                  </a:cubicBezTo>
                  <a:cubicBezTo>
                    <a:pt x="125" y="77"/>
                    <a:pt x="128" y="71"/>
                    <a:pt x="131" y="66"/>
                  </a:cubicBezTo>
                  <a:cubicBezTo>
                    <a:pt x="138" y="54"/>
                    <a:pt x="144" y="43"/>
                    <a:pt x="141" y="27"/>
                  </a:cubicBezTo>
                  <a:close/>
                  <a:moveTo>
                    <a:pt x="145" y="98"/>
                  </a:moveTo>
                  <a:cubicBezTo>
                    <a:pt x="142" y="95"/>
                    <a:pt x="139" y="95"/>
                    <a:pt x="136" y="96"/>
                  </a:cubicBezTo>
                  <a:cubicBezTo>
                    <a:pt x="138" y="96"/>
                    <a:pt x="140" y="97"/>
                    <a:pt x="141" y="97"/>
                  </a:cubicBezTo>
                  <a:cubicBezTo>
                    <a:pt x="143" y="98"/>
                    <a:pt x="144" y="98"/>
                    <a:pt x="145" y="98"/>
                  </a:cubicBezTo>
                  <a:close/>
                  <a:moveTo>
                    <a:pt x="132" y="100"/>
                  </a:moveTo>
                  <a:cubicBezTo>
                    <a:pt x="142" y="100"/>
                    <a:pt x="142" y="100"/>
                    <a:pt x="142" y="100"/>
                  </a:cubicBezTo>
                  <a:cubicBezTo>
                    <a:pt x="143" y="100"/>
                    <a:pt x="143" y="100"/>
                    <a:pt x="143" y="100"/>
                  </a:cubicBezTo>
                  <a:cubicBezTo>
                    <a:pt x="146" y="102"/>
                    <a:pt x="146" y="108"/>
                    <a:pt x="146" y="113"/>
                  </a:cubicBezTo>
                  <a:cubicBezTo>
                    <a:pt x="146" y="114"/>
                    <a:pt x="146" y="114"/>
                    <a:pt x="146" y="114"/>
                  </a:cubicBezTo>
                  <a:cubicBezTo>
                    <a:pt x="145" y="114"/>
                    <a:pt x="145" y="114"/>
                    <a:pt x="145" y="114"/>
                  </a:cubicBezTo>
                  <a:cubicBezTo>
                    <a:pt x="138" y="115"/>
                    <a:pt x="132" y="112"/>
                    <a:pt x="130" y="108"/>
                  </a:cubicBezTo>
                  <a:cubicBezTo>
                    <a:pt x="129" y="105"/>
                    <a:pt x="129" y="102"/>
                    <a:pt x="132" y="100"/>
                  </a:cubicBezTo>
                  <a:close/>
                  <a:moveTo>
                    <a:pt x="142" y="101"/>
                  </a:moveTo>
                  <a:cubicBezTo>
                    <a:pt x="133" y="101"/>
                    <a:pt x="133" y="101"/>
                    <a:pt x="133" y="101"/>
                  </a:cubicBezTo>
                  <a:cubicBezTo>
                    <a:pt x="131" y="103"/>
                    <a:pt x="130" y="105"/>
                    <a:pt x="131" y="107"/>
                  </a:cubicBezTo>
                  <a:cubicBezTo>
                    <a:pt x="133" y="111"/>
                    <a:pt x="138" y="113"/>
                    <a:pt x="144" y="112"/>
                  </a:cubicBezTo>
                  <a:cubicBezTo>
                    <a:pt x="145" y="106"/>
                    <a:pt x="144" y="103"/>
                    <a:pt x="142" y="101"/>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8" name="Freeform 51"/>
            <p:cNvSpPr>
              <a:spLocks noEditPoints="1"/>
            </p:cNvSpPr>
            <p:nvPr/>
          </p:nvSpPr>
          <p:spPr bwMode="auto">
            <a:xfrm rot="16200000" flipV="1">
              <a:off x="5232723" y="721157"/>
              <a:ext cx="424100" cy="544581"/>
            </a:xfrm>
            <a:custGeom>
              <a:avLst/>
              <a:gdLst>
                <a:gd name="T0" fmla="*/ 47 w 135"/>
                <a:gd name="T1" fmla="*/ 133 h 153"/>
                <a:gd name="T2" fmla="*/ 91 w 135"/>
                <a:gd name="T3" fmla="*/ 114 h 153"/>
                <a:gd name="T4" fmla="*/ 47 w 135"/>
                <a:gd name="T5" fmla="*/ 138 h 153"/>
                <a:gd name="T6" fmla="*/ 0 w 135"/>
                <a:gd name="T7" fmla="*/ 124 h 153"/>
                <a:gd name="T8" fmla="*/ 4 w 135"/>
                <a:gd name="T9" fmla="*/ 133 h 153"/>
                <a:gd name="T10" fmla="*/ 97 w 135"/>
                <a:gd name="T11" fmla="*/ 109 h 153"/>
                <a:gd name="T12" fmla="*/ 100 w 135"/>
                <a:gd name="T13" fmla="*/ 94 h 153"/>
                <a:gd name="T14" fmla="*/ 125 w 135"/>
                <a:gd name="T15" fmla="*/ 22 h 153"/>
                <a:gd name="T16" fmla="*/ 101 w 135"/>
                <a:gd name="T17" fmla="*/ 15 h 153"/>
                <a:gd name="T18" fmla="*/ 114 w 135"/>
                <a:gd name="T19" fmla="*/ 5 h 153"/>
                <a:gd name="T20" fmla="*/ 132 w 135"/>
                <a:gd name="T21" fmla="*/ 30 h 153"/>
                <a:gd name="T22" fmla="*/ 107 w 135"/>
                <a:gd name="T23" fmla="*/ 106 h 153"/>
                <a:gd name="T24" fmla="*/ 100 w 135"/>
                <a:gd name="T25" fmla="*/ 137 h 153"/>
                <a:gd name="T26" fmla="*/ 95 w 135"/>
                <a:gd name="T27" fmla="*/ 113 h 153"/>
                <a:gd name="T28" fmla="*/ 47 w 135"/>
                <a:gd name="T29" fmla="*/ 133 h 153"/>
                <a:gd name="T30" fmla="*/ 102 w 135"/>
                <a:gd name="T31" fmla="*/ 107 h 153"/>
                <a:gd name="T32" fmla="*/ 128 w 135"/>
                <a:gd name="T33" fmla="*/ 36 h 153"/>
                <a:gd name="T34" fmla="*/ 102 w 135"/>
                <a:gd name="T35" fmla="*/ 107 h 153"/>
                <a:gd name="T36" fmla="*/ 114 w 135"/>
                <a:gd name="T37" fmla="*/ 110 h 153"/>
                <a:gd name="T38" fmla="*/ 118 w 135"/>
                <a:gd name="T39" fmla="*/ 128 h 153"/>
                <a:gd name="T40" fmla="*/ 114 w 135"/>
                <a:gd name="T41" fmla="*/ 110 h 153"/>
                <a:gd name="T42" fmla="*/ 104 w 135"/>
                <a:gd name="T43" fmla="*/ 110 h 153"/>
                <a:gd name="T44" fmla="*/ 102 w 135"/>
                <a:gd name="T45" fmla="*/ 131 h 153"/>
                <a:gd name="T46" fmla="*/ 115 w 135"/>
                <a:gd name="T47" fmla="*/ 133 h 153"/>
                <a:gd name="T48" fmla="*/ 104 w 135"/>
                <a:gd name="T49" fmla="*/ 110 h 1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35" h="153">
                  <a:moveTo>
                    <a:pt x="47" y="133"/>
                  </a:moveTo>
                  <a:cubicBezTo>
                    <a:pt x="62" y="133"/>
                    <a:pt x="76" y="119"/>
                    <a:pt x="91" y="114"/>
                  </a:cubicBezTo>
                  <a:cubicBezTo>
                    <a:pt x="82" y="120"/>
                    <a:pt x="63" y="134"/>
                    <a:pt x="47" y="138"/>
                  </a:cubicBezTo>
                  <a:cubicBezTo>
                    <a:pt x="28" y="143"/>
                    <a:pt x="0" y="144"/>
                    <a:pt x="0" y="124"/>
                  </a:cubicBezTo>
                  <a:cubicBezTo>
                    <a:pt x="6" y="123"/>
                    <a:pt x="1" y="132"/>
                    <a:pt x="4" y="133"/>
                  </a:cubicBezTo>
                  <a:cubicBezTo>
                    <a:pt x="38" y="148"/>
                    <a:pt x="65" y="113"/>
                    <a:pt x="97" y="109"/>
                  </a:cubicBezTo>
                  <a:cubicBezTo>
                    <a:pt x="98" y="104"/>
                    <a:pt x="100" y="100"/>
                    <a:pt x="100" y="94"/>
                  </a:cubicBezTo>
                  <a:cubicBezTo>
                    <a:pt x="109" y="85"/>
                    <a:pt x="131" y="46"/>
                    <a:pt x="125" y="22"/>
                  </a:cubicBezTo>
                  <a:cubicBezTo>
                    <a:pt x="123" y="12"/>
                    <a:pt x="109" y="0"/>
                    <a:pt x="101" y="15"/>
                  </a:cubicBezTo>
                  <a:cubicBezTo>
                    <a:pt x="97" y="9"/>
                    <a:pt x="107" y="4"/>
                    <a:pt x="114" y="5"/>
                  </a:cubicBezTo>
                  <a:cubicBezTo>
                    <a:pt x="125" y="6"/>
                    <a:pt x="131" y="18"/>
                    <a:pt x="132" y="30"/>
                  </a:cubicBezTo>
                  <a:cubicBezTo>
                    <a:pt x="135" y="56"/>
                    <a:pt x="111" y="90"/>
                    <a:pt x="107" y="106"/>
                  </a:cubicBezTo>
                  <a:cubicBezTo>
                    <a:pt x="133" y="105"/>
                    <a:pt x="126" y="153"/>
                    <a:pt x="100" y="137"/>
                  </a:cubicBezTo>
                  <a:cubicBezTo>
                    <a:pt x="97" y="130"/>
                    <a:pt x="98" y="120"/>
                    <a:pt x="95" y="113"/>
                  </a:cubicBezTo>
                  <a:cubicBezTo>
                    <a:pt x="78" y="113"/>
                    <a:pt x="63" y="127"/>
                    <a:pt x="47" y="133"/>
                  </a:cubicBezTo>
                  <a:close/>
                  <a:moveTo>
                    <a:pt x="102" y="107"/>
                  </a:moveTo>
                  <a:cubicBezTo>
                    <a:pt x="112" y="84"/>
                    <a:pt x="130" y="63"/>
                    <a:pt x="128" y="36"/>
                  </a:cubicBezTo>
                  <a:cubicBezTo>
                    <a:pt x="126" y="65"/>
                    <a:pt x="105" y="83"/>
                    <a:pt x="102" y="107"/>
                  </a:cubicBezTo>
                  <a:close/>
                  <a:moveTo>
                    <a:pt x="114" y="110"/>
                  </a:moveTo>
                  <a:cubicBezTo>
                    <a:pt x="117" y="118"/>
                    <a:pt x="121" y="121"/>
                    <a:pt x="118" y="128"/>
                  </a:cubicBezTo>
                  <a:cubicBezTo>
                    <a:pt x="128" y="125"/>
                    <a:pt x="119" y="112"/>
                    <a:pt x="114" y="110"/>
                  </a:cubicBezTo>
                  <a:close/>
                  <a:moveTo>
                    <a:pt x="104" y="110"/>
                  </a:moveTo>
                  <a:cubicBezTo>
                    <a:pt x="100" y="114"/>
                    <a:pt x="100" y="125"/>
                    <a:pt x="102" y="131"/>
                  </a:cubicBezTo>
                  <a:cubicBezTo>
                    <a:pt x="108" y="132"/>
                    <a:pt x="110" y="135"/>
                    <a:pt x="115" y="133"/>
                  </a:cubicBezTo>
                  <a:cubicBezTo>
                    <a:pt x="120" y="121"/>
                    <a:pt x="114" y="111"/>
                    <a:pt x="104" y="110"/>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sp>
          <p:nvSpPr>
            <p:cNvPr id="19" name="Freeform 52"/>
            <p:cNvSpPr>
              <a:spLocks noEditPoints="1"/>
            </p:cNvSpPr>
            <p:nvPr/>
          </p:nvSpPr>
          <p:spPr bwMode="auto">
            <a:xfrm rot="16200000" flipV="1">
              <a:off x="5241796" y="749729"/>
              <a:ext cx="428541" cy="491879"/>
            </a:xfrm>
            <a:custGeom>
              <a:avLst/>
              <a:gdLst>
                <a:gd name="T0" fmla="*/ 0 w 136"/>
                <a:gd name="T1" fmla="*/ 120 h 138"/>
                <a:gd name="T2" fmla="*/ 4 w 136"/>
                <a:gd name="T3" fmla="*/ 120 h 138"/>
                <a:gd name="T4" fmla="*/ 23 w 136"/>
                <a:gd name="T5" fmla="*/ 132 h 138"/>
                <a:gd name="T6" fmla="*/ 97 w 136"/>
                <a:gd name="T7" fmla="*/ 104 h 138"/>
                <a:gd name="T8" fmla="*/ 100 w 136"/>
                <a:gd name="T9" fmla="*/ 90 h 138"/>
                <a:gd name="T10" fmla="*/ 103 w 136"/>
                <a:gd name="T11" fmla="*/ 11 h 138"/>
                <a:gd name="T12" fmla="*/ 101 w 136"/>
                <a:gd name="T13" fmla="*/ 6 h 138"/>
                <a:gd name="T14" fmla="*/ 134 w 136"/>
                <a:gd name="T15" fmla="*/ 26 h 138"/>
                <a:gd name="T16" fmla="*/ 125 w 136"/>
                <a:gd name="T17" fmla="*/ 119 h 138"/>
                <a:gd name="T18" fmla="*/ 100 w 136"/>
                <a:gd name="T19" fmla="*/ 133 h 138"/>
                <a:gd name="T20" fmla="*/ 96 w 136"/>
                <a:gd name="T21" fmla="*/ 110 h 138"/>
                <a:gd name="T22" fmla="*/ 87 w 136"/>
                <a:gd name="T23" fmla="*/ 115 h 138"/>
                <a:gd name="T24" fmla="*/ 5 w 136"/>
                <a:gd name="T25" fmla="*/ 129 h 138"/>
                <a:gd name="T26" fmla="*/ 48 w 136"/>
                <a:gd name="T27" fmla="*/ 134 h 138"/>
                <a:gd name="T28" fmla="*/ 48 w 136"/>
                <a:gd name="T29" fmla="*/ 129 h 138"/>
                <a:gd name="T30" fmla="*/ 65 w 136"/>
                <a:gd name="T31" fmla="*/ 120 h 138"/>
                <a:gd name="T32" fmla="*/ 97 w 136"/>
                <a:gd name="T33" fmla="*/ 108 h 138"/>
                <a:gd name="T34" fmla="*/ 97 w 136"/>
                <a:gd name="T35" fmla="*/ 109 h 138"/>
                <a:gd name="T36" fmla="*/ 111 w 136"/>
                <a:gd name="T37" fmla="*/ 135 h 138"/>
                <a:gd name="T38" fmla="*/ 118 w 136"/>
                <a:gd name="T39" fmla="*/ 125 h 138"/>
                <a:gd name="T40" fmla="*/ 117 w 136"/>
                <a:gd name="T41" fmla="*/ 129 h 138"/>
                <a:gd name="T42" fmla="*/ 108 w 136"/>
                <a:gd name="T43" fmla="*/ 129 h 138"/>
                <a:gd name="T44" fmla="*/ 103 w 136"/>
                <a:gd name="T45" fmla="*/ 128 h 138"/>
                <a:gd name="T46" fmla="*/ 105 w 136"/>
                <a:gd name="T47" fmla="*/ 105 h 138"/>
                <a:gd name="T48" fmla="*/ 118 w 136"/>
                <a:gd name="T49" fmla="*/ 124 h 138"/>
                <a:gd name="T50" fmla="*/ 114 w 136"/>
                <a:gd name="T51" fmla="*/ 105 h 138"/>
                <a:gd name="T52" fmla="*/ 108 w 136"/>
                <a:gd name="T53" fmla="*/ 102 h 138"/>
                <a:gd name="T54" fmla="*/ 115 w 136"/>
                <a:gd name="T55" fmla="*/ 82 h 138"/>
                <a:gd name="T56" fmla="*/ 102 w 136"/>
                <a:gd name="T57" fmla="*/ 7 h 138"/>
                <a:gd name="T58" fmla="*/ 127 w 136"/>
                <a:gd name="T59" fmla="*/ 18 h 138"/>
                <a:gd name="T60" fmla="*/ 98 w 136"/>
                <a:gd name="T61" fmla="*/ 105 h 138"/>
                <a:gd name="T62" fmla="*/ 23 w 136"/>
                <a:gd name="T63" fmla="*/ 133 h 138"/>
                <a:gd name="T64" fmla="*/ 104 w 136"/>
                <a:gd name="T65" fmla="*/ 127 h 138"/>
                <a:gd name="T66" fmla="*/ 115 w 136"/>
                <a:gd name="T67" fmla="*/ 113 h 138"/>
                <a:gd name="T68" fmla="*/ 89 w 136"/>
                <a:gd name="T69" fmla="*/ 110 h 138"/>
                <a:gd name="T70" fmla="*/ 74 w 136"/>
                <a:gd name="T71" fmla="*/ 118 h 138"/>
                <a:gd name="T72" fmla="*/ 4 w 136"/>
                <a:gd name="T73" fmla="*/ 127 h 138"/>
                <a:gd name="T74" fmla="*/ 2 w 136"/>
                <a:gd name="T75" fmla="*/ 121 h 138"/>
                <a:gd name="T76" fmla="*/ 120 w 136"/>
                <a:gd name="T77" fmla="*/ 123 h 138"/>
                <a:gd name="T78" fmla="*/ 102 w 136"/>
                <a:gd name="T79" fmla="*/ 108 h 138"/>
                <a:gd name="T80" fmla="*/ 128 w 136"/>
                <a:gd name="T81" fmla="*/ 32 h 138"/>
                <a:gd name="T82" fmla="*/ 104 w 136"/>
                <a:gd name="T83" fmla="*/ 103 h 138"/>
                <a:gd name="T84" fmla="*/ 116 w 136"/>
                <a:gd name="T85" fmla="*/ 72 h 138"/>
                <a:gd name="T86" fmla="*/ 128 w 136"/>
                <a:gd name="T87" fmla="*/ 44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136" h="138">
                  <a:moveTo>
                    <a:pt x="26" y="138"/>
                  </a:moveTo>
                  <a:cubicBezTo>
                    <a:pt x="16" y="138"/>
                    <a:pt x="9" y="136"/>
                    <a:pt x="5" y="131"/>
                  </a:cubicBezTo>
                  <a:cubicBezTo>
                    <a:pt x="2" y="129"/>
                    <a:pt x="0" y="125"/>
                    <a:pt x="0" y="120"/>
                  </a:cubicBezTo>
                  <a:cubicBezTo>
                    <a:pt x="0" y="120"/>
                    <a:pt x="0" y="120"/>
                    <a:pt x="0" y="120"/>
                  </a:cubicBezTo>
                  <a:cubicBezTo>
                    <a:pt x="1" y="119"/>
                    <a:pt x="1" y="119"/>
                    <a:pt x="1" y="119"/>
                  </a:cubicBezTo>
                  <a:cubicBezTo>
                    <a:pt x="2" y="119"/>
                    <a:pt x="3" y="119"/>
                    <a:pt x="4" y="120"/>
                  </a:cubicBezTo>
                  <a:cubicBezTo>
                    <a:pt x="5" y="121"/>
                    <a:pt x="5" y="123"/>
                    <a:pt x="5" y="124"/>
                  </a:cubicBezTo>
                  <a:cubicBezTo>
                    <a:pt x="5" y="126"/>
                    <a:pt x="5" y="128"/>
                    <a:pt x="6" y="128"/>
                  </a:cubicBezTo>
                  <a:cubicBezTo>
                    <a:pt x="11" y="131"/>
                    <a:pt x="17" y="132"/>
                    <a:pt x="23" y="132"/>
                  </a:cubicBezTo>
                  <a:cubicBezTo>
                    <a:pt x="37" y="132"/>
                    <a:pt x="49" y="125"/>
                    <a:pt x="63" y="118"/>
                  </a:cubicBezTo>
                  <a:cubicBezTo>
                    <a:pt x="74" y="112"/>
                    <a:pt x="85" y="106"/>
                    <a:pt x="97" y="104"/>
                  </a:cubicBezTo>
                  <a:cubicBezTo>
                    <a:pt x="97" y="104"/>
                    <a:pt x="97" y="104"/>
                    <a:pt x="97" y="104"/>
                  </a:cubicBezTo>
                  <a:cubicBezTo>
                    <a:pt x="99" y="100"/>
                    <a:pt x="100" y="96"/>
                    <a:pt x="100" y="90"/>
                  </a:cubicBezTo>
                  <a:cubicBezTo>
                    <a:pt x="100" y="90"/>
                    <a:pt x="100" y="90"/>
                    <a:pt x="100" y="90"/>
                  </a:cubicBezTo>
                  <a:cubicBezTo>
                    <a:pt x="100" y="90"/>
                    <a:pt x="100" y="90"/>
                    <a:pt x="100" y="90"/>
                  </a:cubicBezTo>
                  <a:cubicBezTo>
                    <a:pt x="109" y="81"/>
                    <a:pt x="132" y="42"/>
                    <a:pt x="125" y="18"/>
                  </a:cubicBezTo>
                  <a:cubicBezTo>
                    <a:pt x="124" y="12"/>
                    <a:pt x="117" y="4"/>
                    <a:pt x="111" y="4"/>
                  </a:cubicBezTo>
                  <a:cubicBezTo>
                    <a:pt x="108" y="4"/>
                    <a:pt x="105" y="7"/>
                    <a:pt x="103" y="11"/>
                  </a:cubicBezTo>
                  <a:cubicBezTo>
                    <a:pt x="102" y="12"/>
                    <a:pt x="102" y="12"/>
                    <a:pt x="102" y="12"/>
                  </a:cubicBezTo>
                  <a:cubicBezTo>
                    <a:pt x="101" y="11"/>
                    <a:pt x="101" y="11"/>
                    <a:pt x="101" y="11"/>
                  </a:cubicBezTo>
                  <a:cubicBezTo>
                    <a:pt x="100" y="9"/>
                    <a:pt x="100" y="8"/>
                    <a:pt x="101" y="6"/>
                  </a:cubicBezTo>
                  <a:cubicBezTo>
                    <a:pt x="103" y="2"/>
                    <a:pt x="109" y="0"/>
                    <a:pt x="114" y="0"/>
                  </a:cubicBezTo>
                  <a:cubicBezTo>
                    <a:pt x="114" y="0"/>
                    <a:pt x="114" y="0"/>
                    <a:pt x="115" y="0"/>
                  </a:cubicBezTo>
                  <a:cubicBezTo>
                    <a:pt x="127" y="1"/>
                    <a:pt x="133" y="14"/>
                    <a:pt x="134" y="26"/>
                  </a:cubicBezTo>
                  <a:cubicBezTo>
                    <a:pt x="136" y="44"/>
                    <a:pt x="125" y="66"/>
                    <a:pt x="117" y="83"/>
                  </a:cubicBezTo>
                  <a:cubicBezTo>
                    <a:pt x="113" y="90"/>
                    <a:pt x="110" y="96"/>
                    <a:pt x="109" y="101"/>
                  </a:cubicBezTo>
                  <a:cubicBezTo>
                    <a:pt x="120" y="101"/>
                    <a:pt x="125" y="110"/>
                    <a:pt x="125" y="119"/>
                  </a:cubicBezTo>
                  <a:cubicBezTo>
                    <a:pt x="125" y="128"/>
                    <a:pt x="120" y="137"/>
                    <a:pt x="111" y="137"/>
                  </a:cubicBezTo>
                  <a:cubicBezTo>
                    <a:pt x="107" y="137"/>
                    <a:pt x="104" y="136"/>
                    <a:pt x="100" y="134"/>
                  </a:cubicBezTo>
                  <a:cubicBezTo>
                    <a:pt x="100" y="133"/>
                    <a:pt x="100" y="133"/>
                    <a:pt x="100" y="133"/>
                  </a:cubicBezTo>
                  <a:cubicBezTo>
                    <a:pt x="100" y="133"/>
                    <a:pt x="100" y="133"/>
                    <a:pt x="100" y="133"/>
                  </a:cubicBezTo>
                  <a:cubicBezTo>
                    <a:pt x="98" y="130"/>
                    <a:pt x="98" y="125"/>
                    <a:pt x="97" y="120"/>
                  </a:cubicBezTo>
                  <a:cubicBezTo>
                    <a:pt x="97" y="116"/>
                    <a:pt x="97" y="113"/>
                    <a:pt x="96" y="110"/>
                  </a:cubicBezTo>
                  <a:cubicBezTo>
                    <a:pt x="95" y="110"/>
                    <a:pt x="95" y="110"/>
                    <a:pt x="94" y="110"/>
                  </a:cubicBezTo>
                  <a:cubicBezTo>
                    <a:pt x="92" y="111"/>
                    <a:pt x="92" y="111"/>
                    <a:pt x="92" y="111"/>
                  </a:cubicBezTo>
                  <a:cubicBezTo>
                    <a:pt x="91" y="112"/>
                    <a:pt x="89" y="113"/>
                    <a:pt x="87" y="115"/>
                  </a:cubicBezTo>
                  <a:cubicBezTo>
                    <a:pt x="77" y="121"/>
                    <a:pt x="61" y="132"/>
                    <a:pt x="48" y="135"/>
                  </a:cubicBezTo>
                  <a:cubicBezTo>
                    <a:pt x="41" y="137"/>
                    <a:pt x="33" y="138"/>
                    <a:pt x="26" y="138"/>
                  </a:cubicBezTo>
                  <a:close/>
                  <a:moveTo>
                    <a:pt x="5" y="129"/>
                  </a:moveTo>
                  <a:cubicBezTo>
                    <a:pt x="5" y="130"/>
                    <a:pt x="5" y="130"/>
                    <a:pt x="6" y="130"/>
                  </a:cubicBezTo>
                  <a:cubicBezTo>
                    <a:pt x="10" y="134"/>
                    <a:pt x="17" y="137"/>
                    <a:pt x="26" y="137"/>
                  </a:cubicBezTo>
                  <a:cubicBezTo>
                    <a:pt x="33" y="137"/>
                    <a:pt x="41" y="135"/>
                    <a:pt x="48" y="134"/>
                  </a:cubicBezTo>
                  <a:cubicBezTo>
                    <a:pt x="61" y="130"/>
                    <a:pt x="76" y="120"/>
                    <a:pt x="86" y="114"/>
                  </a:cubicBezTo>
                  <a:cubicBezTo>
                    <a:pt x="82" y="115"/>
                    <a:pt x="78" y="117"/>
                    <a:pt x="75" y="119"/>
                  </a:cubicBezTo>
                  <a:cubicBezTo>
                    <a:pt x="66" y="124"/>
                    <a:pt x="57" y="129"/>
                    <a:pt x="48" y="129"/>
                  </a:cubicBezTo>
                  <a:cubicBezTo>
                    <a:pt x="44" y="129"/>
                    <a:pt x="44" y="129"/>
                    <a:pt x="44" y="129"/>
                  </a:cubicBezTo>
                  <a:cubicBezTo>
                    <a:pt x="48" y="128"/>
                    <a:pt x="48" y="128"/>
                    <a:pt x="48" y="128"/>
                  </a:cubicBezTo>
                  <a:cubicBezTo>
                    <a:pt x="54" y="126"/>
                    <a:pt x="59" y="123"/>
                    <a:pt x="65" y="120"/>
                  </a:cubicBezTo>
                  <a:cubicBezTo>
                    <a:pt x="75" y="114"/>
                    <a:pt x="85" y="108"/>
                    <a:pt x="96" y="108"/>
                  </a:cubicBezTo>
                  <a:cubicBezTo>
                    <a:pt x="96" y="108"/>
                    <a:pt x="96" y="108"/>
                    <a:pt x="96" y="108"/>
                  </a:cubicBezTo>
                  <a:cubicBezTo>
                    <a:pt x="97" y="108"/>
                    <a:pt x="97" y="108"/>
                    <a:pt x="97" y="108"/>
                  </a:cubicBezTo>
                  <a:cubicBezTo>
                    <a:pt x="97" y="108"/>
                    <a:pt x="97" y="108"/>
                    <a:pt x="97" y="108"/>
                  </a:cubicBezTo>
                  <a:cubicBezTo>
                    <a:pt x="97" y="108"/>
                    <a:pt x="97" y="108"/>
                    <a:pt x="97" y="108"/>
                  </a:cubicBezTo>
                  <a:cubicBezTo>
                    <a:pt x="97" y="109"/>
                    <a:pt x="97" y="109"/>
                    <a:pt x="97" y="109"/>
                  </a:cubicBezTo>
                  <a:cubicBezTo>
                    <a:pt x="98" y="112"/>
                    <a:pt x="99" y="116"/>
                    <a:pt x="99" y="120"/>
                  </a:cubicBezTo>
                  <a:cubicBezTo>
                    <a:pt x="99" y="124"/>
                    <a:pt x="100" y="129"/>
                    <a:pt x="101" y="132"/>
                  </a:cubicBezTo>
                  <a:cubicBezTo>
                    <a:pt x="104" y="134"/>
                    <a:pt x="108" y="135"/>
                    <a:pt x="111" y="135"/>
                  </a:cubicBezTo>
                  <a:cubicBezTo>
                    <a:pt x="118" y="135"/>
                    <a:pt x="122" y="129"/>
                    <a:pt x="123" y="123"/>
                  </a:cubicBezTo>
                  <a:cubicBezTo>
                    <a:pt x="122" y="124"/>
                    <a:pt x="121" y="125"/>
                    <a:pt x="119" y="125"/>
                  </a:cubicBezTo>
                  <a:cubicBezTo>
                    <a:pt x="118" y="125"/>
                    <a:pt x="118" y="125"/>
                    <a:pt x="118" y="125"/>
                  </a:cubicBezTo>
                  <a:cubicBezTo>
                    <a:pt x="118" y="127"/>
                    <a:pt x="117" y="128"/>
                    <a:pt x="117" y="129"/>
                  </a:cubicBezTo>
                  <a:cubicBezTo>
                    <a:pt x="117" y="129"/>
                    <a:pt x="117" y="129"/>
                    <a:pt x="117" y="129"/>
                  </a:cubicBezTo>
                  <a:cubicBezTo>
                    <a:pt x="117" y="129"/>
                    <a:pt x="117" y="129"/>
                    <a:pt x="117" y="129"/>
                  </a:cubicBezTo>
                  <a:cubicBezTo>
                    <a:pt x="115" y="130"/>
                    <a:pt x="114" y="130"/>
                    <a:pt x="113" y="130"/>
                  </a:cubicBezTo>
                  <a:cubicBezTo>
                    <a:pt x="113" y="130"/>
                    <a:pt x="113" y="130"/>
                    <a:pt x="113" y="130"/>
                  </a:cubicBezTo>
                  <a:cubicBezTo>
                    <a:pt x="111" y="130"/>
                    <a:pt x="109" y="130"/>
                    <a:pt x="108" y="129"/>
                  </a:cubicBezTo>
                  <a:cubicBezTo>
                    <a:pt x="106" y="129"/>
                    <a:pt x="105" y="128"/>
                    <a:pt x="103" y="128"/>
                  </a:cubicBezTo>
                  <a:cubicBezTo>
                    <a:pt x="103" y="128"/>
                    <a:pt x="103" y="128"/>
                    <a:pt x="103" y="128"/>
                  </a:cubicBezTo>
                  <a:cubicBezTo>
                    <a:pt x="103" y="128"/>
                    <a:pt x="103" y="128"/>
                    <a:pt x="103" y="128"/>
                  </a:cubicBezTo>
                  <a:cubicBezTo>
                    <a:pt x="100" y="122"/>
                    <a:pt x="100" y="110"/>
                    <a:pt x="104" y="105"/>
                  </a:cubicBezTo>
                  <a:cubicBezTo>
                    <a:pt x="105" y="105"/>
                    <a:pt x="105" y="105"/>
                    <a:pt x="105" y="105"/>
                  </a:cubicBezTo>
                  <a:cubicBezTo>
                    <a:pt x="105" y="105"/>
                    <a:pt x="105" y="105"/>
                    <a:pt x="105" y="105"/>
                  </a:cubicBezTo>
                  <a:cubicBezTo>
                    <a:pt x="110" y="106"/>
                    <a:pt x="114" y="108"/>
                    <a:pt x="116" y="112"/>
                  </a:cubicBezTo>
                  <a:cubicBezTo>
                    <a:pt x="118" y="116"/>
                    <a:pt x="119" y="120"/>
                    <a:pt x="118" y="124"/>
                  </a:cubicBezTo>
                  <a:cubicBezTo>
                    <a:pt x="118" y="124"/>
                    <a:pt x="118" y="124"/>
                    <a:pt x="118" y="124"/>
                  </a:cubicBezTo>
                  <a:cubicBezTo>
                    <a:pt x="121" y="119"/>
                    <a:pt x="119" y="116"/>
                    <a:pt x="117" y="112"/>
                  </a:cubicBezTo>
                  <a:cubicBezTo>
                    <a:pt x="116" y="110"/>
                    <a:pt x="115" y="109"/>
                    <a:pt x="114" y="106"/>
                  </a:cubicBezTo>
                  <a:cubicBezTo>
                    <a:pt x="114" y="105"/>
                    <a:pt x="114" y="105"/>
                    <a:pt x="114" y="105"/>
                  </a:cubicBezTo>
                  <a:cubicBezTo>
                    <a:pt x="115" y="105"/>
                    <a:pt x="115" y="105"/>
                    <a:pt x="115" y="105"/>
                  </a:cubicBezTo>
                  <a:cubicBezTo>
                    <a:pt x="117" y="106"/>
                    <a:pt x="121" y="109"/>
                    <a:pt x="123" y="113"/>
                  </a:cubicBezTo>
                  <a:cubicBezTo>
                    <a:pt x="121" y="107"/>
                    <a:pt x="116" y="102"/>
                    <a:pt x="108" y="102"/>
                  </a:cubicBezTo>
                  <a:cubicBezTo>
                    <a:pt x="107" y="102"/>
                    <a:pt x="107" y="102"/>
                    <a:pt x="107" y="102"/>
                  </a:cubicBezTo>
                  <a:cubicBezTo>
                    <a:pt x="107" y="101"/>
                    <a:pt x="107" y="101"/>
                    <a:pt x="107" y="101"/>
                  </a:cubicBezTo>
                  <a:cubicBezTo>
                    <a:pt x="108" y="97"/>
                    <a:pt x="112" y="90"/>
                    <a:pt x="115" y="82"/>
                  </a:cubicBezTo>
                  <a:cubicBezTo>
                    <a:pt x="124" y="65"/>
                    <a:pt x="134" y="44"/>
                    <a:pt x="133" y="26"/>
                  </a:cubicBezTo>
                  <a:cubicBezTo>
                    <a:pt x="131" y="15"/>
                    <a:pt x="126" y="3"/>
                    <a:pt x="115" y="2"/>
                  </a:cubicBezTo>
                  <a:cubicBezTo>
                    <a:pt x="110" y="1"/>
                    <a:pt x="104" y="4"/>
                    <a:pt x="102" y="7"/>
                  </a:cubicBezTo>
                  <a:cubicBezTo>
                    <a:pt x="102" y="7"/>
                    <a:pt x="102" y="8"/>
                    <a:pt x="102" y="9"/>
                  </a:cubicBezTo>
                  <a:cubicBezTo>
                    <a:pt x="105" y="4"/>
                    <a:pt x="109" y="3"/>
                    <a:pt x="111" y="3"/>
                  </a:cubicBezTo>
                  <a:cubicBezTo>
                    <a:pt x="118" y="3"/>
                    <a:pt x="125" y="11"/>
                    <a:pt x="127" y="18"/>
                  </a:cubicBezTo>
                  <a:cubicBezTo>
                    <a:pt x="133" y="42"/>
                    <a:pt x="110" y="81"/>
                    <a:pt x="101" y="91"/>
                  </a:cubicBezTo>
                  <a:cubicBezTo>
                    <a:pt x="102" y="96"/>
                    <a:pt x="100" y="100"/>
                    <a:pt x="99" y="104"/>
                  </a:cubicBezTo>
                  <a:cubicBezTo>
                    <a:pt x="98" y="105"/>
                    <a:pt x="98" y="105"/>
                    <a:pt x="98" y="105"/>
                  </a:cubicBezTo>
                  <a:cubicBezTo>
                    <a:pt x="98" y="105"/>
                    <a:pt x="98" y="105"/>
                    <a:pt x="98" y="105"/>
                  </a:cubicBezTo>
                  <a:cubicBezTo>
                    <a:pt x="86" y="107"/>
                    <a:pt x="75" y="113"/>
                    <a:pt x="64" y="119"/>
                  </a:cubicBezTo>
                  <a:cubicBezTo>
                    <a:pt x="51" y="126"/>
                    <a:pt x="37" y="133"/>
                    <a:pt x="23" y="133"/>
                  </a:cubicBezTo>
                  <a:cubicBezTo>
                    <a:pt x="17" y="133"/>
                    <a:pt x="11" y="132"/>
                    <a:pt x="5" y="129"/>
                  </a:cubicBezTo>
                  <a:cubicBezTo>
                    <a:pt x="5" y="129"/>
                    <a:pt x="5" y="129"/>
                    <a:pt x="5" y="129"/>
                  </a:cubicBezTo>
                  <a:close/>
                  <a:moveTo>
                    <a:pt x="104" y="127"/>
                  </a:moveTo>
                  <a:cubicBezTo>
                    <a:pt x="106" y="127"/>
                    <a:pt x="107" y="127"/>
                    <a:pt x="108" y="128"/>
                  </a:cubicBezTo>
                  <a:cubicBezTo>
                    <a:pt x="111" y="129"/>
                    <a:pt x="113" y="129"/>
                    <a:pt x="116" y="128"/>
                  </a:cubicBezTo>
                  <a:cubicBezTo>
                    <a:pt x="118" y="123"/>
                    <a:pt x="118" y="117"/>
                    <a:pt x="115" y="113"/>
                  </a:cubicBezTo>
                  <a:cubicBezTo>
                    <a:pt x="113" y="110"/>
                    <a:pt x="109" y="107"/>
                    <a:pt x="105" y="107"/>
                  </a:cubicBezTo>
                  <a:cubicBezTo>
                    <a:pt x="102" y="111"/>
                    <a:pt x="102" y="121"/>
                    <a:pt x="104" y="127"/>
                  </a:cubicBezTo>
                  <a:close/>
                  <a:moveTo>
                    <a:pt x="89" y="110"/>
                  </a:moveTo>
                  <a:cubicBezTo>
                    <a:pt x="81" y="112"/>
                    <a:pt x="73" y="117"/>
                    <a:pt x="65" y="121"/>
                  </a:cubicBezTo>
                  <a:cubicBezTo>
                    <a:pt x="61" y="123"/>
                    <a:pt x="57" y="125"/>
                    <a:pt x="53" y="127"/>
                  </a:cubicBezTo>
                  <a:cubicBezTo>
                    <a:pt x="60" y="126"/>
                    <a:pt x="67" y="122"/>
                    <a:pt x="74" y="118"/>
                  </a:cubicBezTo>
                  <a:cubicBezTo>
                    <a:pt x="79" y="115"/>
                    <a:pt x="84" y="112"/>
                    <a:pt x="89" y="110"/>
                  </a:cubicBezTo>
                  <a:close/>
                  <a:moveTo>
                    <a:pt x="2" y="121"/>
                  </a:moveTo>
                  <a:cubicBezTo>
                    <a:pt x="2" y="123"/>
                    <a:pt x="3" y="125"/>
                    <a:pt x="4" y="127"/>
                  </a:cubicBezTo>
                  <a:cubicBezTo>
                    <a:pt x="3" y="127"/>
                    <a:pt x="3" y="125"/>
                    <a:pt x="3" y="124"/>
                  </a:cubicBezTo>
                  <a:cubicBezTo>
                    <a:pt x="3" y="123"/>
                    <a:pt x="4" y="122"/>
                    <a:pt x="3" y="121"/>
                  </a:cubicBezTo>
                  <a:cubicBezTo>
                    <a:pt x="3" y="121"/>
                    <a:pt x="3" y="121"/>
                    <a:pt x="2" y="121"/>
                  </a:cubicBezTo>
                  <a:close/>
                  <a:moveTo>
                    <a:pt x="116" y="108"/>
                  </a:moveTo>
                  <a:cubicBezTo>
                    <a:pt x="117" y="109"/>
                    <a:pt x="118" y="110"/>
                    <a:pt x="118" y="111"/>
                  </a:cubicBezTo>
                  <a:cubicBezTo>
                    <a:pt x="120" y="115"/>
                    <a:pt x="122" y="118"/>
                    <a:pt x="120" y="123"/>
                  </a:cubicBezTo>
                  <a:cubicBezTo>
                    <a:pt x="122" y="122"/>
                    <a:pt x="123" y="121"/>
                    <a:pt x="123" y="119"/>
                  </a:cubicBezTo>
                  <a:cubicBezTo>
                    <a:pt x="123" y="115"/>
                    <a:pt x="119" y="110"/>
                    <a:pt x="116" y="108"/>
                  </a:cubicBezTo>
                  <a:close/>
                  <a:moveTo>
                    <a:pt x="102" y="108"/>
                  </a:moveTo>
                  <a:cubicBezTo>
                    <a:pt x="103" y="103"/>
                    <a:pt x="103" y="103"/>
                    <a:pt x="103" y="103"/>
                  </a:cubicBezTo>
                  <a:cubicBezTo>
                    <a:pt x="104" y="92"/>
                    <a:pt x="109" y="82"/>
                    <a:pt x="114" y="72"/>
                  </a:cubicBezTo>
                  <a:cubicBezTo>
                    <a:pt x="121" y="60"/>
                    <a:pt x="127" y="47"/>
                    <a:pt x="128" y="32"/>
                  </a:cubicBezTo>
                  <a:cubicBezTo>
                    <a:pt x="130" y="32"/>
                    <a:pt x="130" y="32"/>
                    <a:pt x="130" y="32"/>
                  </a:cubicBezTo>
                  <a:cubicBezTo>
                    <a:pt x="131" y="51"/>
                    <a:pt x="122" y="68"/>
                    <a:pt x="114" y="84"/>
                  </a:cubicBezTo>
                  <a:cubicBezTo>
                    <a:pt x="110" y="90"/>
                    <a:pt x="107" y="97"/>
                    <a:pt x="104" y="103"/>
                  </a:cubicBezTo>
                  <a:lnTo>
                    <a:pt x="102" y="108"/>
                  </a:lnTo>
                  <a:close/>
                  <a:moveTo>
                    <a:pt x="128" y="44"/>
                  </a:moveTo>
                  <a:cubicBezTo>
                    <a:pt x="125" y="54"/>
                    <a:pt x="120" y="63"/>
                    <a:pt x="116" y="72"/>
                  </a:cubicBezTo>
                  <a:cubicBezTo>
                    <a:pt x="111" y="81"/>
                    <a:pt x="107" y="89"/>
                    <a:pt x="105" y="97"/>
                  </a:cubicBezTo>
                  <a:cubicBezTo>
                    <a:pt x="108" y="92"/>
                    <a:pt x="110" y="88"/>
                    <a:pt x="112" y="83"/>
                  </a:cubicBezTo>
                  <a:cubicBezTo>
                    <a:pt x="119" y="71"/>
                    <a:pt x="126" y="58"/>
                    <a:pt x="128" y="44"/>
                  </a:cubicBezTo>
                  <a:close/>
                </a:path>
              </a:pathLst>
            </a:custGeom>
            <a:solidFill>
              <a:schemeClr val="tx1">
                <a:lumMod val="50000"/>
              </a:schemeClr>
            </a:solidFill>
            <a:ln>
              <a:noFill/>
            </a:ln>
          </p:spPr>
          <p:txBody>
            <a:bodyPr vert="horz" wrap="square" lIns="91440" tIns="45720" rIns="91440" bIns="45720" numCol="1" anchor="t" anchorCtr="0" compatLnSpc="1">
              <a:prstTxWarp prst="textNoShape">
                <a:avLst/>
              </a:prstTxWarp>
            </a:bodyPr>
            <a:lstStyle/>
            <a:p>
              <a:endParaRPr/>
            </a:p>
          </p:txBody>
        </p:sp>
      </p:grpSp>
      <p:sp>
        <p:nvSpPr>
          <p:cNvPr id="2" name="Title 1"/>
          <p:cNvSpPr>
            <a:spLocks noGrp="1"/>
          </p:cNvSpPr>
          <p:nvPr>
            <p:ph type="title"/>
          </p:nvPr>
        </p:nvSpPr>
        <p:spPr>
          <a:xfrm>
            <a:off x="7492891" y="1330347"/>
            <a:ext cx="3840480" cy="2103120"/>
          </a:xfrm>
        </p:spPr>
        <p:txBody>
          <a:bodyPr anchor="b">
            <a:normAutofit/>
          </a:bodyPr>
          <a:lstStyle>
            <a:lvl1pPr>
              <a:defRPr sz="3600"/>
            </a:lvl1pPr>
          </a:lstStyle>
          <a:p>
            <a:r>
              <a:rPr lang="en-US"/>
              <a:t>Click to edit Master title style</a:t>
            </a:r>
            <a:endParaRPr/>
          </a:p>
        </p:txBody>
      </p:sp>
      <p:sp>
        <p:nvSpPr>
          <p:cNvPr id="3" name="Picture Placeholder 2"/>
          <p:cNvSpPr>
            <a:spLocks noGrp="1"/>
          </p:cNvSpPr>
          <p:nvPr>
            <p:ph type="pic" idx="1"/>
          </p:nvPr>
        </p:nvSpPr>
        <p:spPr>
          <a:xfrm>
            <a:off x="836613" y="1031195"/>
            <a:ext cx="5943600" cy="4572000"/>
          </a:xfrm>
          <a:solidFill>
            <a:schemeClr val="accent2">
              <a:lumMod val="40000"/>
              <a:lumOff val="60000"/>
            </a:schemeClr>
          </a:solidFill>
          <a:ln w="38100">
            <a:solidFill>
              <a:schemeClr val="bg1"/>
            </a:solidFill>
          </a:ln>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a:p>
        </p:txBody>
      </p:sp>
      <p:sp>
        <p:nvSpPr>
          <p:cNvPr id="4" name="Text Placeholder 3"/>
          <p:cNvSpPr>
            <a:spLocks noGrp="1"/>
          </p:cNvSpPr>
          <p:nvPr>
            <p:ph type="body" sz="half" idx="2"/>
          </p:nvPr>
        </p:nvSpPr>
        <p:spPr>
          <a:xfrm>
            <a:off x="7492891" y="3555521"/>
            <a:ext cx="3840480" cy="2168517"/>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CF99945-0A15-4715-AB6C-F5E56CF20F70}" type="datetimeFigureOut">
              <a:rPr lang="en-US"/>
              <a:t>6/26/2017</a:t>
            </a:fld>
            <a:endParaRPr/>
          </a:p>
        </p:txBody>
      </p:sp>
      <p:sp>
        <p:nvSpPr>
          <p:cNvPr id="6" name="Footer Placeholder 5"/>
          <p:cNvSpPr>
            <a:spLocks noGrp="1"/>
          </p:cNvSpPr>
          <p:nvPr>
            <p:ph type="ftr" sz="quarter" idx="11"/>
          </p:nvPr>
        </p:nvSpPr>
        <p:spPr/>
        <p:txBody>
          <a:bodyPr/>
          <a:lstStyle/>
          <a:p>
            <a:endParaRPr/>
          </a:p>
        </p:txBody>
      </p:sp>
      <p:sp>
        <p:nvSpPr>
          <p:cNvPr id="7" name="Slide Number Placeholder 6"/>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265957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t>6/26/2017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24479362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extLst mod="1">
    <p:ext uri="{DCECCB84-F9BA-43D5-87BE-67443E8EF086}">
      <p15:sldGuideLst xmlns:p15="http://schemas.microsoft.com/office/powerpoint/2012/main">
        <p15:guide id="1" orient="horz" pos="2160">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624268" y="304800"/>
            <a:ext cx="1729531" cy="5676900"/>
          </a:xfrm>
        </p:spPr>
        <p:txBody>
          <a:bodyPr vert="eaVert"/>
          <a:lstStyle/>
          <a:p>
            <a:r>
              <a:rPr lang="en-US"/>
              <a:t>Click to edit Master title style</a:t>
            </a:r>
            <a:endParaRPr/>
          </a:p>
        </p:txBody>
      </p:sp>
      <p:sp>
        <p:nvSpPr>
          <p:cNvPr id="3" name="Vertical Text Placeholder 2"/>
          <p:cNvSpPr>
            <a:spLocks noGrp="1"/>
          </p:cNvSpPr>
          <p:nvPr>
            <p:ph type="body" orient="vert" idx="1"/>
          </p:nvPr>
        </p:nvSpPr>
        <p:spPr>
          <a:xfrm>
            <a:off x="838199" y="304800"/>
            <a:ext cx="8633671" cy="56769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10"/>
          </p:nvPr>
        </p:nvSpPr>
        <p:spPr/>
        <p:txBody>
          <a:bodyPr/>
          <a:lstStyle/>
          <a:p>
            <a:fld id="{4CF99945-0A15-4715-AB6C-F5E56CF20F70}" type="datetimeFigureOut">
              <a:rPr lang="en-US"/>
              <a:t>6/26/2017</a:t>
            </a:fld>
            <a:endParaRPr/>
          </a:p>
        </p:txBody>
      </p:sp>
      <p:sp>
        <p:nvSpPr>
          <p:cNvPr id="5" name="Footer Placeholder 4"/>
          <p:cNvSpPr>
            <a:spLocks noGrp="1"/>
          </p:cNvSpPr>
          <p:nvPr>
            <p:ph type="ftr" sz="quarter" idx="11"/>
          </p:nvPr>
        </p:nvSpPr>
        <p:spPr/>
        <p:txBody>
          <a:bodyPr/>
          <a:lstStyle/>
          <a:p>
            <a:endParaRPr/>
          </a:p>
        </p:txBody>
      </p:sp>
      <p:sp>
        <p:nvSpPr>
          <p:cNvPr id="6" name="Slide Number Placeholder 5"/>
          <p:cNvSpPr>
            <a:spLocks noGrp="1"/>
          </p:cNvSpPr>
          <p:nvPr>
            <p:ph type="sldNum" sz="quarter" idx="12"/>
          </p:nvPr>
        </p:nvSpPr>
        <p:spPr/>
        <p:txBody>
          <a:bodyPr/>
          <a:lstStyle/>
          <a:p>
            <a:fld id="{022B156B-59AE-415F-B24B-8756D48BB977}" type="slidenum">
              <a:rPr/>
              <a:t>‹#›</a:t>
            </a:fld>
            <a:endParaRPr/>
          </a:p>
        </p:txBody>
      </p:sp>
    </p:spTree>
    <p:extLst>
      <p:ext uri="{BB962C8B-B14F-4D97-AF65-F5344CB8AC3E}">
        <p14:creationId xmlns:p14="http://schemas.microsoft.com/office/powerpoint/2010/main" val="42058033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065212" y="304800"/>
            <a:ext cx="10058402" cy="1219200"/>
          </a:xfrm>
          <a:prstGeom prst="rect">
            <a:avLst/>
          </a:prstGeom>
        </p:spPr>
        <p:txBody>
          <a:bodyPr vert="horz" lIns="91440" tIns="45720" rIns="91440" bIns="45720" rtlCol="0" anchor="b">
            <a:normAutofit/>
          </a:bodyPr>
          <a:lstStyle/>
          <a:p>
            <a:r>
              <a:rPr lang="en-US"/>
              <a:t>Click to edit Master title style</a:t>
            </a:r>
            <a:endParaRPr/>
          </a:p>
        </p:txBody>
      </p:sp>
      <p:sp>
        <p:nvSpPr>
          <p:cNvPr id="3" name="Text Placeholder 2"/>
          <p:cNvSpPr>
            <a:spLocks noGrp="1"/>
          </p:cNvSpPr>
          <p:nvPr>
            <p:ph type="body" idx="1"/>
          </p:nvPr>
        </p:nvSpPr>
        <p:spPr>
          <a:xfrm>
            <a:off x="1065214" y="1752600"/>
            <a:ext cx="10058400" cy="42291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a:p>
        </p:txBody>
      </p:sp>
      <p:sp>
        <p:nvSpPr>
          <p:cNvPr id="4" name="Date Placeholder 3"/>
          <p:cNvSpPr>
            <a:spLocks noGrp="1"/>
          </p:cNvSpPr>
          <p:nvPr>
            <p:ph type="dt" sz="half" idx="2"/>
          </p:nvPr>
        </p:nvSpPr>
        <p:spPr>
          <a:xfrm>
            <a:off x="8075611" y="6019801"/>
            <a:ext cx="1396260" cy="228600"/>
          </a:xfrm>
          <a:prstGeom prst="rect">
            <a:avLst/>
          </a:prstGeom>
        </p:spPr>
        <p:txBody>
          <a:bodyPr vert="horz" lIns="91440" tIns="45720" rIns="91440" bIns="45720" rtlCol="0" anchor="ctr"/>
          <a:lstStyle>
            <a:lvl1pPr algn="l">
              <a:defRPr sz="1000">
                <a:solidFill>
                  <a:schemeClr val="tx1"/>
                </a:solidFill>
              </a:defRPr>
            </a:lvl1pPr>
          </a:lstStyle>
          <a:p>
            <a:fld id="{4CF99945-0A15-4715-AB6C-F5E56CF20F70}" type="datetimeFigureOut">
              <a:rPr lang="en-US"/>
              <a:pPr/>
              <a:t>6/26/2017</a:t>
            </a:fld>
            <a:endParaRPr/>
          </a:p>
        </p:txBody>
      </p:sp>
      <p:sp>
        <p:nvSpPr>
          <p:cNvPr id="5" name="Footer Placeholder 4"/>
          <p:cNvSpPr>
            <a:spLocks noGrp="1"/>
          </p:cNvSpPr>
          <p:nvPr>
            <p:ph type="ftr" sz="quarter" idx="3"/>
          </p:nvPr>
        </p:nvSpPr>
        <p:spPr>
          <a:xfrm>
            <a:off x="1979613" y="6019801"/>
            <a:ext cx="5943600" cy="228600"/>
          </a:xfrm>
          <a:prstGeom prst="rect">
            <a:avLst/>
          </a:prstGeom>
        </p:spPr>
        <p:txBody>
          <a:bodyPr vert="horz" lIns="91440" tIns="45720" rIns="91440" bIns="45720" rtlCol="0" anchor="ctr"/>
          <a:lstStyle>
            <a:lvl1pPr algn="l">
              <a:defRPr sz="1000">
                <a:solidFill>
                  <a:schemeClr val="tx1"/>
                </a:solidFill>
              </a:defRPr>
            </a:lvl1pPr>
          </a:lstStyle>
          <a:p>
            <a:endParaRPr/>
          </a:p>
        </p:txBody>
      </p:sp>
      <p:sp>
        <p:nvSpPr>
          <p:cNvPr id="6" name="Slide Number Placeholder 5"/>
          <p:cNvSpPr>
            <a:spLocks noGrp="1"/>
          </p:cNvSpPr>
          <p:nvPr>
            <p:ph type="sldNum" sz="quarter" idx="4"/>
          </p:nvPr>
        </p:nvSpPr>
        <p:spPr>
          <a:xfrm>
            <a:off x="1065213" y="6019801"/>
            <a:ext cx="762000" cy="228600"/>
          </a:xfrm>
          <a:prstGeom prst="rect">
            <a:avLst/>
          </a:prstGeom>
        </p:spPr>
        <p:txBody>
          <a:bodyPr vert="horz" lIns="91440" tIns="45720" rIns="91440" bIns="45720" rtlCol="0" anchor="ctr"/>
          <a:lstStyle>
            <a:lvl1pPr algn="l">
              <a:defRPr sz="1000">
                <a:solidFill>
                  <a:schemeClr val="tx1"/>
                </a:solidFill>
              </a:defRPr>
            </a:lvl1pPr>
          </a:lstStyle>
          <a:p>
            <a:fld id="{022B156B-59AE-415F-B24B-8756D48BB977}" type="slidenum">
              <a:rPr/>
              <a:pPr/>
              <a:t>‹#›</a:t>
            </a:fld>
            <a:endParaRPr/>
          </a:p>
        </p:txBody>
      </p:sp>
    </p:spTree>
    <p:extLst>
      <p:ext uri="{BB962C8B-B14F-4D97-AF65-F5344CB8AC3E}">
        <p14:creationId xmlns:p14="http://schemas.microsoft.com/office/powerpoint/2010/main" val="13006304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60" r:id="rId8"/>
    <p:sldLayoutId id="2147483661" r:id="rId9"/>
    <p:sldLayoutId id="2147483662" r:id="rId10"/>
    <p:sldLayoutId id="2147483656" r:id="rId11"/>
    <p:sldLayoutId id="2147483657" r:id="rId12"/>
    <p:sldLayoutId id="2147483658" r:id="rId13"/>
    <p:sldLayoutId id="2147483659" r:id="rId14"/>
  </p:sldLayoutIdLst>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txStyles>
    <p:titleStyle>
      <a:lvl1pPr algn="l" defTabSz="914400" rtl="0" eaLnBrk="1" latinLnBrk="0" hangingPunct="1">
        <a:lnSpc>
          <a:spcPct val="90000"/>
        </a:lnSpc>
        <a:spcBef>
          <a:spcPct val="0"/>
        </a:spcBef>
        <a:buNone/>
        <a:defRPr sz="3600" kern="1200">
          <a:solidFill>
            <a:schemeClr val="tx1">
              <a:lumMod val="50000"/>
            </a:schemeClr>
          </a:solidFill>
          <a:latin typeface="+mj-lt"/>
          <a:ea typeface="+mj-ea"/>
          <a:cs typeface="+mj-cs"/>
        </a:defRPr>
      </a:lvl1pPr>
    </p:titleStyle>
    <p:bodyStyle>
      <a:lvl1pPr marL="347472" indent="-347472" algn="l" defTabSz="914400" rtl="0" eaLnBrk="1" latinLnBrk="0" hangingPunct="1">
        <a:lnSpc>
          <a:spcPct val="100000"/>
        </a:lnSpc>
        <a:spcBef>
          <a:spcPts val="1800"/>
        </a:spcBef>
        <a:buFont typeface="Arial" panose="020B0604020202020204" pitchFamily="34" charset="0"/>
        <a:buChar char="•"/>
        <a:defRPr sz="2400" kern="1200">
          <a:solidFill>
            <a:schemeClr val="tx1"/>
          </a:solidFill>
          <a:latin typeface="+mn-lt"/>
          <a:ea typeface="+mn-ea"/>
          <a:cs typeface="+mn-cs"/>
        </a:defRPr>
      </a:lvl1pPr>
      <a:lvl2pPr marL="740664" indent="-283464" algn="l" defTabSz="914400" rtl="0" eaLnBrk="1" latinLnBrk="0" hangingPunct="1">
        <a:lnSpc>
          <a:spcPct val="100000"/>
        </a:lnSpc>
        <a:spcBef>
          <a:spcPts val="12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00000"/>
        </a:lnSpc>
        <a:spcBef>
          <a:spcPts val="8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00000"/>
        </a:lnSpc>
        <a:spcBef>
          <a:spcPts val="6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6pPr>
      <a:lvl7pPr marL="2971800" indent="-228600" algn="l" defTabSz="914400" rtl="0" eaLnBrk="1" latinLnBrk="0" hangingPunct="1">
        <a:lnSpc>
          <a:spcPct val="90000"/>
        </a:lnSpc>
        <a:spcBef>
          <a:spcPts val="600"/>
        </a:spcBef>
        <a:buFont typeface="Arial" panose="020B0604020202020204" pitchFamily="34" charset="0"/>
        <a:buChar char="•"/>
        <a:defRPr sz="1600" kern="1200">
          <a:solidFill>
            <a:schemeClr val="tx1"/>
          </a:solidFill>
          <a:latin typeface="+mn-lt"/>
          <a:ea typeface="+mn-ea"/>
          <a:cs typeface="+mn-cs"/>
        </a:defRPr>
      </a:lvl7pPr>
      <a:lvl8pPr marL="34290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8pPr>
      <a:lvl9pPr marL="3886200" indent="-228600" algn="l" defTabSz="914400" rtl="0" eaLnBrk="1" latinLnBrk="0" hangingPunct="1">
        <a:lnSpc>
          <a:spcPct val="90000"/>
        </a:lnSpc>
        <a:spcBef>
          <a:spcPts val="600"/>
        </a:spcBef>
        <a:buFont typeface="Arial" panose="020B0604020202020204" pitchFamily="34" charset="0"/>
        <a:buChar char="•"/>
        <a:defRPr sz="1600" kern="1200" baseline="0">
          <a:solidFill>
            <a:schemeClr val="tx1"/>
          </a:solidFill>
          <a:latin typeface="+mn-lt"/>
          <a:ea typeface="+mn-ea"/>
          <a:cs typeface="+mn-cs"/>
        </a:defRPr>
      </a:lvl9pPr>
    </p:bodyStyle>
    <p:otherStyle>
      <a:defPPr>
        <a:defRP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pos="3840">
          <p15:clr>
            <a:srgbClr val="F26B43"/>
          </p15:clr>
        </p15:guide>
        <p15:guide id="2" orient="horz" pos="216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10.png"/><Relationship Id="rId7" Type="http://schemas.openxmlformats.org/officeDocument/2006/relationships/image" Target="../media/image14.jpeg"/><Relationship Id="rId12" Type="http://schemas.openxmlformats.org/officeDocument/2006/relationships/image" Target="../media/image19.jpeg"/><Relationship Id="rId2" Type="http://schemas.openxmlformats.org/officeDocument/2006/relationships/image" Target="../media/image9.png"/><Relationship Id="rId1" Type="http://schemas.openxmlformats.org/officeDocument/2006/relationships/slideLayout" Target="../slideLayouts/slideLayout2.xml"/><Relationship Id="rId6" Type="http://schemas.openxmlformats.org/officeDocument/2006/relationships/image" Target="../media/image13.jpeg"/><Relationship Id="rId11" Type="http://schemas.openxmlformats.org/officeDocument/2006/relationships/image" Target="../media/image18.jpeg"/><Relationship Id="rId5" Type="http://schemas.openxmlformats.org/officeDocument/2006/relationships/image" Target="../media/image12.jpeg"/><Relationship Id="rId10" Type="http://schemas.openxmlformats.org/officeDocument/2006/relationships/image" Target="../media/image17.jpeg"/><Relationship Id="rId4" Type="http://schemas.openxmlformats.org/officeDocument/2006/relationships/image" Target="../media/image11.jpeg"/><Relationship Id="rId9" Type="http://schemas.openxmlformats.org/officeDocument/2006/relationships/image" Target="../media/image16.jpeg"/></Relationships>
</file>

<file path=ppt/slides/_rels/slide1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hyperlink" Target="http://www.ruthmiskintraining.com/parent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a:t>Read, Write Inc.</a:t>
            </a:r>
          </a:p>
        </p:txBody>
      </p:sp>
      <p:sp>
        <p:nvSpPr>
          <p:cNvPr id="3" name="Subtitle 2"/>
          <p:cNvSpPr>
            <a:spLocks noGrp="1"/>
          </p:cNvSpPr>
          <p:nvPr>
            <p:ph type="subTitle" idx="1"/>
          </p:nvPr>
        </p:nvSpPr>
        <p:spPr/>
        <p:txBody>
          <a:bodyPr/>
          <a:lstStyle/>
          <a:p>
            <a:r>
              <a:rPr lang="en-US" dirty="0"/>
              <a:t>Phonic workshop for parents and </a:t>
            </a:r>
            <a:r>
              <a:rPr lang="en-US" dirty="0" err="1"/>
              <a:t>carers</a:t>
            </a:r>
            <a:r>
              <a:rPr lang="en-US" dirty="0"/>
              <a:t>.</a:t>
            </a:r>
          </a:p>
        </p:txBody>
      </p:sp>
    </p:spTree>
    <p:extLst>
      <p:ext uri="{BB962C8B-B14F-4D97-AF65-F5344CB8AC3E}">
        <p14:creationId xmlns:p14="http://schemas.microsoft.com/office/powerpoint/2010/main" val="7696750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p:txBody>
          <a:bodyPr/>
          <a:lstStyle/>
          <a:p>
            <a:r>
              <a:rPr lang="en-GB" dirty="0"/>
              <a:t>Children who read at home do well at school.</a:t>
            </a:r>
            <a:endParaRPr dirty="0"/>
          </a:p>
        </p:txBody>
      </p:sp>
      <p:sp>
        <p:nvSpPr>
          <p:cNvPr id="14" name="Content Placeholder 13"/>
          <p:cNvSpPr>
            <a:spLocks noGrp="1"/>
          </p:cNvSpPr>
          <p:nvPr>
            <p:ph idx="1"/>
          </p:nvPr>
        </p:nvSpPr>
        <p:spPr/>
        <p:txBody>
          <a:bodyPr>
            <a:noAutofit/>
          </a:bodyPr>
          <a:lstStyle/>
          <a:p>
            <a:pPr marL="0" indent="0">
              <a:buNone/>
            </a:pPr>
            <a:r>
              <a:rPr lang="en-GB" sz="3200" dirty="0"/>
              <a:t>Oxford University Press and Ruth </a:t>
            </a:r>
            <a:r>
              <a:rPr lang="en-GB" sz="3200" dirty="0" err="1"/>
              <a:t>Miskin</a:t>
            </a:r>
            <a:r>
              <a:rPr lang="en-GB" sz="3200" dirty="0"/>
              <a:t> (the creator of RWI) say that reading at home helps;</a:t>
            </a:r>
          </a:p>
          <a:p>
            <a:pPr marL="0" indent="0">
              <a:buNone/>
            </a:pPr>
            <a:endParaRPr lang="en-GB" sz="3200" dirty="0"/>
          </a:p>
          <a:p>
            <a:r>
              <a:rPr lang="en-GB" sz="3200" dirty="0"/>
              <a:t>Read fluently,</a:t>
            </a:r>
          </a:p>
          <a:p>
            <a:r>
              <a:rPr lang="en-GB" sz="3200" dirty="0"/>
              <a:t>Speak articulately,</a:t>
            </a:r>
          </a:p>
          <a:p>
            <a:r>
              <a:rPr lang="en-GB" sz="3200" dirty="0"/>
              <a:t>Write confidently.</a:t>
            </a:r>
            <a:endParaRPr sz="3200" dirty="0"/>
          </a:p>
        </p:txBody>
      </p:sp>
    </p:spTree>
    <p:extLst>
      <p:ext uri="{BB962C8B-B14F-4D97-AF65-F5344CB8AC3E}">
        <p14:creationId xmlns:p14="http://schemas.microsoft.com/office/powerpoint/2010/main" val="30810741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slow"/>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Why RWI phonics?</a:t>
            </a:r>
            <a:endParaRPr dirty="0"/>
          </a:p>
        </p:txBody>
      </p:sp>
      <p:sp>
        <p:nvSpPr>
          <p:cNvPr id="14" name="Content Placeholder 13"/>
          <p:cNvSpPr>
            <a:spLocks noGrp="1"/>
          </p:cNvSpPr>
          <p:nvPr>
            <p:ph idx="1"/>
          </p:nvPr>
        </p:nvSpPr>
        <p:spPr/>
        <p:txBody>
          <a:bodyPr>
            <a:noAutofit/>
          </a:bodyPr>
          <a:lstStyle/>
          <a:p>
            <a:r>
              <a:rPr lang="en-GB" sz="2800" dirty="0"/>
              <a:t>It is a complete literacy programme that is systematic and structured.</a:t>
            </a:r>
            <a:endParaRPr lang="en-GB" sz="2800" dirty="0">
              <a:latin typeface="Arial" charset="0"/>
            </a:endParaRPr>
          </a:p>
          <a:p>
            <a:r>
              <a:rPr lang="en-GB" sz="2800" dirty="0"/>
              <a:t>It meets the demands of the new national curriculum that gives your children the best chance of success.</a:t>
            </a:r>
          </a:p>
          <a:p>
            <a:r>
              <a:rPr lang="en-GB" sz="2800" dirty="0"/>
              <a:t>Opportunity of one-to-one tutoring so that no child is left behind</a:t>
            </a:r>
          </a:p>
          <a:p>
            <a:r>
              <a:rPr lang="en-GB" sz="2800" dirty="0"/>
              <a:t>Story books linked to the sounds your children already know.</a:t>
            </a:r>
          </a:p>
          <a:p>
            <a:pPr marL="0" indent="0">
              <a:buNone/>
            </a:pPr>
            <a:endParaRPr sz="3200" dirty="0"/>
          </a:p>
        </p:txBody>
      </p:sp>
    </p:spTree>
    <p:extLst>
      <p:ext uri="{BB962C8B-B14F-4D97-AF65-F5344CB8AC3E}">
        <p14:creationId xmlns:p14="http://schemas.microsoft.com/office/powerpoint/2010/main" val="23961839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Who is phonics for?</a:t>
            </a:r>
            <a:endParaRPr dirty="0"/>
          </a:p>
        </p:txBody>
      </p:sp>
      <p:sp>
        <p:nvSpPr>
          <p:cNvPr id="14" name="Content Placeholder 13"/>
          <p:cNvSpPr>
            <a:spLocks noGrp="1"/>
          </p:cNvSpPr>
          <p:nvPr>
            <p:ph idx="1"/>
          </p:nvPr>
        </p:nvSpPr>
        <p:spPr/>
        <p:txBody>
          <a:bodyPr>
            <a:noAutofit/>
          </a:bodyPr>
          <a:lstStyle/>
          <a:p>
            <a:pPr marL="0" indent="0">
              <a:buNone/>
            </a:pPr>
            <a:r>
              <a:rPr lang="en-GB" sz="3200" dirty="0"/>
              <a:t>helps;</a:t>
            </a:r>
          </a:p>
          <a:p>
            <a:pPr marL="0" indent="0">
              <a:buNone/>
            </a:pPr>
            <a:endParaRPr lang="en-US" sz="3200" dirty="0">
              <a:latin typeface="Arial" charset="0"/>
            </a:endParaRPr>
          </a:p>
          <a:p>
            <a:pPr marL="0" indent="0">
              <a:buNone/>
            </a:pPr>
            <a:endParaRPr sz="3200" dirty="0"/>
          </a:p>
        </p:txBody>
      </p:sp>
      <p:pic>
        <p:nvPicPr>
          <p:cNvPr id="4" name="Picture 3" descr="Screen Shot 2014-08-12 at 13.19.32.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66538" y="1501785"/>
            <a:ext cx="10018293" cy="5086741"/>
          </a:xfrm>
          <a:prstGeom prst="rect">
            <a:avLst/>
          </a:prstGeom>
        </p:spPr>
      </p:pic>
    </p:spTree>
    <p:extLst>
      <p:ext uri="{BB962C8B-B14F-4D97-AF65-F5344CB8AC3E}">
        <p14:creationId xmlns:p14="http://schemas.microsoft.com/office/powerpoint/2010/main" val="7856231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So what is phonics?</a:t>
            </a:r>
            <a:endParaRPr dirty="0"/>
          </a:p>
        </p:txBody>
      </p:sp>
      <p:sp>
        <p:nvSpPr>
          <p:cNvPr id="14" name="Content Placeholder 13"/>
          <p:cNvSpPr>
            <a:spLocks noGrp="1"/>
          </p:cNvSpPr>
          <p:nvPr>
            <p:ph idx="1"/>
          </p:nvPr>
        </p:nvSpPr>
        <p:spPr>
          <a:xfrm>
            <a:off x="1065214" y="1391652"/>
            <a:ext cx="10593386" cy="4660231"/>
          </a:xfrm>
        </p:spPr>
        <p:txBody>
          <a:bodyPr>
            <a:noAutofit/>
          </a:bodyPr>
          <a:lstStyle/>
          <a:p>
            <a:pPr marL="0" indent="0">
              <a:buNone/>
            </a:pPr>
            <a:r>
              <a:rPr lang="en-GB" sz="3200" dirty="0"/>
              <a:t>Phonics are the sounds in our language.</a:t>
            </a:r>
          </a:p>
          <a:p>
            <a:r>
              <a:rPr lang="en-GB" sz="3200" dirty="0"/>
              <a:t>In English we have 26 letters in the alphabet …</a:t>
            </a:r>
          </a:p>
          <a:p>
            <a:pPr marL="0" indent="0">
              <a:buNone/>
            </a:pPr>
            <a:endParaRPr lang="en-GB" sz="3200" dirty="0"/>
          </a:p>
          <a:p>
            <a:pPr marL="0" indent="0">
              <a:buNone/>
            </a:pPr>
            <a:r>
              <a:rPr lang="en-GB" sz="3200" dirty="0"/>
              <a:t>However …</a:t>
            </a:r>
          </a:p>
          <a:p>
            <a:pPr marL="0" indent="0">
              <a:buNone/>
            </a:pPr>
            <a:endParaRPr lang="en-GB" sz="3200" dirty="0"/>
          </a:p>
          <a:p>
            <a:r>
              <a:rPr lang="en-GB" sz="3200" dirty="0"/>
              <a:t>We use 44 different sounds to help us read, write and spell different words.</a:t>
            </a:r>
          </a:p>
        </p:txBody>
      </p:sp>
    </p:spTree>
    <p:extLst>
      <p:ext uri="{BB962C8B-B14F-4D97-AF65-F5344CB8AC3E}">
        <p14:creationId xmlns:p14="http://schemas.microsoft.com/office/powerpoint/2010/main" val="94184778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7777224" y="5511770"/>
            <a:ext cx="4218260" cy="939860"/>
          </a:xfrm>
        </p:spPr>
        <p:txBody>
          <a:bodyPr>
            <a:normAutofit fontScale="90000"/>
          </a:bodyPr>
          <a:lstStyle/>
          <a:p>
            <a:r>
              <a:rPr lang="en-GB" dirty="0"/>
              <a:t>This chart you will see in the classroom.</a:t>
            </a:r>
            <a:br>
              <a:rPr lang="en-GB" dirty="0"/>
            </a:br>
            <a:br>
              <a:rPr lang="en-GB" dirty="0"/>
            </a:br>
            <a:r>
              <a:rPr lang="en-GB" dirty="0"/>
              <a:t>It shows the first sounds we learn to help us read and then write. It shows single sounds and ones that are blended together to make a new sound.</a:t>
            </a:r>
            <a:endParaRPr dirty="0"/>
          </a:p>
        </p:txBody>
      </p:sp>
      <p:sp>
        <p:nvSpPr>
          <p:cNvPr id="14" name="Content Placeholder 13"/>
          <p:cNvSpPr>
            <a:spLocks noGrp="1"/>
          </p:cNvSpPr>
          <p:nvPr>
            <p:ph idx="1"/>
          </p:nvPr>
        </p:nvSpPr>
        <p:spPr/>
        <p:txBody>
          <a:bodyPr>
            <a:noAutofit/>
          </a:bodyPr>
          <a:lstStyle/>
          <a:p>
            <a:pPr marL="0" indent="0">
              <a:buNone/>
            </a:pPr>
            <a:endParaRPr lang="en-GB" sz="3200" dirty="0"/>
          </a:p>
          <a:p>
            <a:pPr marL="0" indent="0">
              <a:buNone/>
            </a:pPr>
            <a:endParaRPr lang="en-US" sz="3200" dirty="0">
              <a:latin typeface="Arial" charset="0"/>
            </a:endParaRPr>
          </a:p>
          <a:p>
            <a:pPr marL="0" indent="0">
              <a:buNone/>
            </a:pPr>
            <a:endParaRPr sz="3200" dirty="0"/>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5214" y="304800"/>
            <a:ext cx="6382335" cy="63961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181366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English is a very complex code.</a:t>
            </a:r>
            <a:endParaRPr dirty="0"/>
          </a:p>
        </p:txBody>
      </p:sp>
      <p:sp>
        <p:nvSpPr>
          <p:cNvPr id="14" name="Content Placeholder 13"/>
          <p:cNvSpPr>
            <a:spLocks noGrp="1"/>
          </p:cNvSpPr>
          <p:nvPr>
            <p:ph idx="1"/>
          </p:nvPr>
        </p:nvSpPr>
        <p:spPr>
          <a:xfrm>
            <a:off x="1065214" y="1391652"/>
            <a:ext cx="10593386" cy="4660231"/>
          </a:xfrm>
        </p:spPr>
        <p:txBody>
          <a:bodyPr>
            <a:noAutofit/>
          </a:bodyPr>
          <a:lstStyle/>
          <a:p>
            <a:pPr marL="0" indent="0">
              <a:buNone/>
            </a:pPr>
            <a:r>
              <a:rPr lang="en-GB" sz="3200" dirty="0"/>
              <a:t>In English we have a number of different ways to spell the same sound. </a:t>
            </a:r>
          </a:p>
          <a:p>
            <a:pPr marL="0" indent="0">
              <a:buNone/>
            </a:pPr>
            <a:endParaRPr lang="en-GB" sz="3200" dirty="0"/>
          </a:p>
          <a:p>
            <a:pPr marL="0" indent="0">
              <a:buNone/>
            </a:pPr>
            <a:endParaRPr lang="en-GB" sz="3200" dirty="0"/>
          </a:p>
          <a:p>
            <a:pPr marL="0" indent="0">
              <a:buNone/>
            </a:pPr>
            <a:endParaRPr lang="en-GB" sz="3200" dirty="0"/>
          </a:p>
          <a:p>
            <a:pPr marL="0" indent="0">
              <a:buNone/>
            </a:pPr>
            <a:endParaRPr lang="en-GB" sz="3200" dirty="0"/>
          </a:p>
          <a:p>
            <a:pPr marL="0" indent="0">
              <a:buNone/>
            </a:pPr>
            <a:r>
              <a:rPr lang="en-GB" sz="3200" dirty="0"/>
              <a:t>It would be easy if we just learnt sets 1 and 2 (shown in the previous chart).</a:t>
            </a:r>
          </a:p>
        </p:txBody>
      </p:sp>
      <p:graphicFrame>
        <p:nvGraphicFramePr>
          <p:cNvPr id="2" name="Table 1"/>
          <p:cNvGraphicFramePr>
            <a:graphicFrameLocks noGrp="1"/>
          </p:cNvGraphicFramePr>
          <p:nvPr>
            <p:extLst>
              <p:ext uri="{D42A27DB-BD31-4B8C-83A1-F6EECF244321}">
                <p14:modId xmlns:p14="http://schemas.microsoft.com/office/powerpoint/2010/main" val="2084434560"/>
              </p:ext>
            </p:extLst>
          </p:nvPr>
        </p:nvGraphicFramePr>
        <p:xfrm>
          <a:off x="2620382" y="2642937"/>
          <a:ext cx="6948062" cy="2682240"/>
        </p:xfrm>
        <a:graphic>
          <a:graphicData uri="http://schemas.openxmlformats.org/drawingml/2006/table">
            <a:tbl>
              <a:tblPr firstRow="1" bandRow="1">
                <a:tableStyleId>{5C22544A-7EE6-4342-B048-85BDC9FD1C3A}</a:tableStyleId>
              </a:tblPr>
              <a:tblGrid>
                <a:gridCol w="3474031">
                  <a:extLst>
                    <a:ext uri="{9D8B030D-6E8A-4147-A177-3AD203B41FA5}">
                      <a16:colId xmlns:a16="http://schemas.microsoft.com/office/drawing/2014/main" val="20000"/>
                    </a:ext>
                  </a:extLst>
                </a:gridCol>
                <a:gridCol w="3474031">
                  <a:extLst>
                    <a:ext uri="{9D8B030D-6E8A-4147-A177-3AD203B41FA5}">
                      <a16:colId xmlns:a16="http://schemas.microsoft.com/office/drawing/2014/main" val="20001"/>
                    </a:ext>
                  </a:extLst>
                </a:gridCol>
              </a:tblGrid>
              <a:tr h="431132">
                <a:tc>
                  <a:txBody>
                    <a:bodyPr/>
                    <a:lstStyle/>
                    <a:p>
                      <a:pPr algn="ctr"/>
                      <a:r>
                        <a:rPr lang="en-US" sz="2800" dirty="0">
                          <a:solidFill>
                            <a:schemeClr val="tx1"/>
                          </a:solidFill>
                          <a:latin typeface="Arial"/>
                          <a:cs typeface="Arial"/>
                        </a:rPr>
                        <a:t>ay</a:t>
                      </a:r>
                    </a:p>
                  </a:txBody>
                  <a:tcPr>
                    <a:solidFill>
                      <a:srgbClr val="1D9E7A"/>
                    </a:solidFill>
                  </a:tcPr>
                </a:tc>
                <a:tc>
                  <a:txBody>
                    <a:bodyPr/>
                    <a:lstStyle/>
                    <a:p>
                      <a:pPr algn="ctr"/>
                      <a:r>
                        <a:rPr lang="en-US" sz="2800" dirty="0" err="1">
                          <a:solidFill>
                            <a:schemeClr val="tx1"/>
                          </a:solidFill>
                          <a:latin typeface="Arial"/>
                          <a:cs typeface="Arial"/>
                        </a:rPr>
                        <a:t>igh</a:t>
                      </a:r>
                      <a:endParaRPr lang="en-US" sz="2800" dirty="0">
                        <a:solidFill>
                          <a:schemeClr val="tx1"/>
                        </a:solidFill>
                        <a:latin typeface="Arial"/>
                        <a:cs typeface="Arial"/>
                      </a:endParaRPr>
                    </a:p>
                  </a:txBody>
                  <a:tcPr>
                    <a:solidFill>
                      <a:srgbClr val="1D9E7A"/>
                    </a:solidFill>
                  </a:tcPr>
                </a:tc>
                <a:extLst>
                  <a:ext uri="{0D108BD9-81ED-4DB2-BD59-A6C34878D82A}">
                    <a16:rowId xmlns:a16="http://schemas.microsoft.com/office/drawing/2014/main" val="10000"/>
                  </a:ext>
                </a:extLst>
              </a:tr>
              <a:tr h="1810752">
                <a:tc>
                  <a:txBody>
                    <a:bodyPr/>
                    <a:lstStyle/>
                    <a:p>
                      <a:pPr algn="ctr"/>
                      <a:r>
                        <a:rPr lang="en-US" sz="2800" dirty="0">
                          <a:solidFill>
                            <a:schemeClr val="tx1"/>
                          </a:solidFill>
                          <a:latin typeface="Arial"/>
                          <a:cs typeface="Arial"/>
                        </a:rPr>
                        <a:t>play</a:t>
                      </a:r>
                    </a:p>
                    <a:p>
                      <a:pPr algn="ctr"/>
                      <a:r>
                        <a:rPr lang="en-US" sz="2800" dirty="0">
                          <a:solidFill>
                            <a:schemeClr val="tx1"/>
                          </a:solidFill>
                          <a:latin typeface="Arial"/>
                          <a:cs typeface="Arial"/>
                        </a:rPr>
                        <a:t>eight</a:t>
                      </a:r>
                    </a:p>
                    <a:p>
                      <a:pPr algn="ctr"/>
                      <a:r>
                        <a:rPr lang="en-US" sz="2800" dirty="0">
                          <a:solidFill>
                            <a:schemeClr val="tx1"/>
                          </a:solidFill>
                          <a:latin typeface="Arial"/>
                          <a:cs typeface="Arial"/>
                        </a:rPr>
                        <a:t>cake</a:t>
                      </a:r>
                    </a:p>
                    <a:p>
                      <a:pPr algn="ctr"/>
                      <a:r>
                        <a:rPr lang="en-US" sz="2800" dirty="0">
                          <a:solidFill>
                            <a:schemeClr val="tx1"/>
                          </a:solidFill>
                          <a:latin typeface="Arial"/>
                          <a:cs typeface="Arial"/>
                        </a:rPr>
                        <a:t>straight </a:t>
                      </a:r>
                    </a:p>
                  </a:txBody>
                  <a:tcPr>
                    <a:solidFill>
                      <a:srgbClr val="1D9E7A"/>
                    </a:solidFill>
                  </a:tcPr>
                </a:tc>
                <a:tc>
                  <a:txBody>
                    <a:bodyPr/>
                    <a:lstStyle/>
                    <a:p>
                      <a:pPr algn="ctr"/>
                      <a:r>
                        <a:rPr lang="en-US" sz="2800" dirty="0">
                          <a:solidFill>
                            <a:schemeClr val="tx1"/>
                          </a:solidFill>
                          <a:latin typeface="Arial"/>
                          <a:cs typeface="Arial"/>
                        </a:rPr>
                        <a:t>right</a:t>
                      </a:r>
                    </a:p>
                    <a:p>
                      <a:pPr algn="ctr"/>
                      <a:r>
                        <a:rPr lang="en-US" sz="2800" dirty="0">
                          <a:solidFill>
                            <a:schemeClr val="tx1"/>
                          </a:solidFill>
                          <a:latin typeface="Arial"/>
                          <a:cs typeface="Arial"/>
                        </a:rPr>
                        <a:t>pie</a:t>
                      </a:r>
                    </a:p>
                    <a:p>
                      <a:pPr algn="ctr"/>
                      <a:r>
                        <a:rPr lang="en-US" sz="2800" dirty="0">
                          <a:solidFill>
                            <a:schemeClr val="tx1"/>
                          </a:solidFill>
                          <a:latin typeface="Arial"/>
                          <a:cs typeface="Arial"/>
                        </a:rPr>
                        <a:t>kite</a:t>
                      </a:r>
                    </a:p>
                    <a:p>
                      <a:pPr algn="ctr"/>
                      <a:r>
                        <a:rPr lang="en-US" sz="2800" dirty="0">
                          <a:solidFill>
                            <a:schemeClr val="tx1"/>
                          </a:solidFill>
                          <a:latin typeface="Arial"/>
                          <a:cs typeface="Arial"/>
                        </a:rPr>
                        <a:t>fly</a:t>
                      </a:r>
                    </a:p>
                    <a:p>
                      <a:pPr algn="ctr"/>
                      <a:endParaRPr lang="en-US" sz="2400" dirty="0">
                        <a:solidFill>
                          <a:schemeClr val="tx1"/>
                        </a:solidFill>
                        <a:latin typeface="Arial"/>
                        <a:cs typeface="Arial"/>
                      </a:endParaRPr>
                    </a:p>
                  </a:txBody>
                  <a:tcPr>
                    <a:solidFill>
                      <a:srgbClr val="1D9E7A"/>
                    </a:solidFill>
                  </a:tcPr>
                </a:tc>
                <a:extLst>
                  <a:ext uri="{0D108BD9-81ED-4DB2-BD59-A6C34878D82A}">
                    <a16:rowId xmlns:a16="http://schemas.microsoft.com/office/drawing/2014/main" val="10001"/>
                  </a:ext>
                </a:extLst>
              </a:tr>
            </a:tbl>
          </a:graphicData>
        </a:graphic>
      </p:graphicFrame>
    </p:spTree>
    <p:extLst>
      <p:ext uri="{BB962C8B-B14F-4D97-AF65-F5344CB8AC3E}">
        <p14:creationId xmlns:p14="http://schemas.microsoft.com/office/powerpoint/2010/main" val="381463789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7973740" y="3502890"/>
            <a:ext cx="4218260" cy="939860"/>
          </a:xfrm>
        </p:spPr>
        <p:txBody>
          <a:bodyPr>
            <a:normAutofit fontScale="90000"/>
          </a:bodyPr>
          <a:lstStyle/>
          <a:p>
            <a:r>
              <a:rPr lang="en-GB" dirty="0"/>
              <a:t>Here is the complete list of sounds that your child will learn.</a:t>
            </a:r>
            <a:endParaRPr dirty="0"/>
          </a:p>
        </p:txBody>
      </p:sp>
      <p:sp>
        <p:nvSpPr>
          <p:cNvPr id="14" name="Content Placeholder 13"/>
          <p:cNvSpPr>
            <a:spLocks noGrp="1"/>
          </p:cNvSpPr>
          <p:nvPr>
            <p:ph idx="1"/>
          </p:nvPr>
        </p:nvSpPr>
        <p:spPr/>
        <p:txBody>
          <a:bodyPr>
            <a:noAutofit/>
          </a:bodyPr>
          <a:lstStyle/>
          <a:p>
            <a:pPr marL="0" indent="0">
              <a:buNone/>
            </a:pPr>
            <a:endParaRPr lang="en-GB" sz="3200" dirty="0"/>
          </a:p>
          <a:p>
            <a:pPr marL="0" indent="0">
              <a:buNone/>
            </a:pPr>
            <a:endParaRPr lang="en-US" sz="3200" dirty="0">
              <a:latin typeface="Arial" charset="0"/>
            </a:endParaRPr>
          </a:p>
          <a:p>
            <a:pPr marL="0" indent="0">
              <a:buNone/>
            </a:pPr>
            <a:endParaRPr sz="3200" dirty="0"/>
          </a:p>
        </p:txBody>
      </p:sp>
      <p:pic>
        <p:nvPicPr>
          <p:cNvPr id="6" name="Picture 5"/>
          <p:cNvPicPr>
            <a:picLocks noChangeAspect="1"/>
          </p:cNvPicPr>
          <p:nvPr/>
        </p:nvPicPr>
        <p:blipFill>
          <a:blip r:embed="rId2"/>
          <a:stretch>
            <a:fillRect/>
          </a:stretch>
        </p:blipFill>
        <p:spPr>
          <a:xfrm>
            <a:off x="2118946" y="156411"/>
            <a:ext cx="4619634" cy="6327845"/>
          </a:xfrm>
          <a:prstGeom prst="rect">
            <a:avLst/>
          </a:prstGeom>
        </p:spPr>
      </p:pic>
    </p:spTree>
    <p:extLst>
      <p:ext uri="{BB962C8B-B14F-4D97-AF65-F5344CB8AC3E}">
        <p14:creationId xmlns:p14="http://schemas.microsoft.com/office/powerpoint/2010/main" val="16498716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How can you help at home?</a:t>
            </a:r>
            <a:endParaRPr dirty="0"/>
          </a:p>
        </p:txBody>
      </p:sp>
      <p:sp>
        <p:nvSpPr>
          <p:cNvPr id="14" name="Content Placeholder 13"/>
          <p:cNvSpPr>
            <a:spLocks noGrp="1"/>
          </p:cNvSpPr>
          <p:nvPr>
            <p:ph idx="1"/>
          </p:nvPr>
        </p:nvSpPr>
        <p:spPr>
          <a:xfrm>
            <a:off x="1065214" y="1391652"/>
            <a:ext cx="11002460" cy="4660231"/>
          </a:xfrm>
        </p:spPr>
        <p:txBody>
          <a:bodyPr>
            <a:noAutofit/>
          </a:bodyPr>
          <a:lstStyle/>
          <a:p>
            <a:pPr marL="0" indent="0">
              <a:buNone/>
            </a:pPr>
            <a:r>
              <a:rPr lang="en-GB" sz="3200" dirty="0"/>
              <a:t>You can help your child by pronouncing the sounds at home. If you are not sure what the sound ‘sounds’ like either ask your child or ask me.</a:t>
            </a:r>
          </a:p>
        </p:txBody>
      </p:sp>
      <p:pic>
        <p:nvPicPr>
          <p:cNvPr id="4" name="Picture 3" descr="Screen Shot 2014-08-01 at 16.19.54.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324226" y="2988864"/>
            <a:ext cx="3540373" cy="3522310"/>
          </a:xfrm>
          <a:prstGeom prst="rect">
            <a:avLst/>
          </a:prstGeom>
        </p:spPr>
      </p:pic>
    </p:spTree>
    <p:extLst>
      <p:ext uri="{BB962C8B-B14F-4D97-AF65-F5344CB8AC3E}">
        <p14:creationId xmlns:p14="http://schemas.microsoft.com/office/powerpoint/2010/main" val="73009575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How can you help at home?</a:t>
            </a:r>
            <a:endParaRPr dirty="0"/>
          </a:p>
        </p:txBody>
      </p:sp>
      <p:sp>
        <p:nvSpPr>
          <p:cNvPr id="14" name="Content Placeholder 13"/>
          <p:cNvSpPr>
            <a:spLocks noGrp="1"/>
          </p:cNvSpPr>
          <p:nvPr>
            <p:ph idx="1"/>
          </p:nvPr>
        </p:nvSpPr>
        <p:spPr>
          <a:xfrm>
            <a:off x="1065214" y="1391652"/>
            <a:ext cx="11002460" cy="4660231"/>
          </a:xfrm>
        </p:spPr>
        <p:txBody>
          <a:bodyPr>
            <a:noAutofit/>
          </a:bodyPr>
          <a:lstStyle/>
          <a:p>
            <a:pPr marL="0" indent="0">
              <a:buNone/>
            </a:pPr>
            <a:r>
              <a:rPr lang="en-GB" sz="3200" dirty="0"/>
              <a:t>Listen or read to your child on a daily basis. If they are tired when they come home, spending time sharing stories together will help them to develop a love of reading.</a:t>
            </a:r>
          </a:p>
          <a:p>
            <a:pPr marL="0" indent="0">
              <a:buNone/>
            </a:pPr>
            <a:endParaRPr lang="en-GB" sz="3200" dirty="0"/>
          </a:p>
          <a:p>
            <a:pPr marL="0" indent="0">
              <a:buNone/>
            </a:pPr>
            <a:r>
              <a:rPr lang="en-GB" sz="3200" dirty="0"/>
              <a:t>If you come across words that children are unsure of (and they are green or black), you can use Fred talk to sound them out to make the word.</a:t>
            </a:r>
          </a:p>
        </p:txBody>
      </p:sp>
    </p:spTree>
    <p:extLst>
      <p:ext uri="{BB962C8B-B14F-4D97-AF65-F5344CB8AC3E}">
        <p14:creationId xmlns:p14="http://schemas.microsoft.com/office/powerpoint/2010/main" val="36571846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What is Fred talk?</a:t>
            </a:r>
            <a:endParaRPr dirty="0"/>
          </a:p>
        </p:txBody>
      </p:sp>
      <p:sp>
        <p:nvSpPr>
          <p:cNvPr id="14" name="Content Placeholder 13"/>
          <p:cNvSpPr>
            <a:spLocks noGrp="1"/>
          </p:cNvSpPr>
          <p:nvPr>
            <p:ph idx="1"/>
          </p:nvPr>
        </p:nvSpPr>
        <p:spPr>
          <a:xfrm>
            <a:off x="1065214" y="1391652"/>
            <a:ext cx="11002460" cy="4660231"/>
          </a:xfrm>
        </p:spPr>
        <p:txBody>
          <a:bodyPr>
            <a:noAutofit/>
          </a:bodyPr>
          <a:lstStyle/>
          <a:p>
            <a:pPr marL="0" indent="0">
              <a:buNone/>
            </a:pPr>
            <a:r>
              <a:rPr lang="en-GB" sz="3000" dirty="0"/>
              <a:t>When you are reading the RWI books, </a:t>
            </a:r>
          </a:p>
          <a:p>
            <a:pPr marL="0" indent="0">
              <a:buNone/>
            </a:pPr>
            <a:r>
              <a:rPr lang="en-GB" sz="3000" dirty="0"/>
              <a:t>if the word is black or green you can </a:t>
            </a:r>
          </a:p>
          <a:p>
            <a:pPr marL="0" indent="0">
              <a:buNone/>
            </a:pPr>
            <a:r>
              <a:rPr lang="en-GB" sz="3000" dirty="0"/>
              <a:t>use Fred talk. Fred can only talk in sounds.</a:t>
            </a:r>
          </a:p>
          <a:p>
            <a:pPr marL="0" indent="0">
              <a:buNone/>
            </a:pPr>
            <a:r>
              <a:rPr lang="en-GB" sz="3000" dirty="0"/>
              <a:t>Fred says</a:t>
            </a:r>
          </a:p>
          <a:p>
            <a:pPr marL="0" indent="0">
              <a:buNone/>
            </a:pPr>
            <a:r>
              <a:rPr lang="en-GB" sz="3000" dirty="0" err="1"/>
              <a:t>c_a_t</a:t>
            </a:r>
            <a:endParaRPr lang="en-GB" sz="3000" dirty="0"/>
          </a:p>
          <a:p>
            <a:pPr marL="0" indent="0">
              <a:buNone/>
            </a:pPr>
            <a:r>
              <a:rPr lang="en-GB" sz="3000" dirty="0"/>
              <a:t>rather than cat.</a:t>
            </a:r>
          </a:p>
          <a:p>
            <a:pPr marL="0" indent="0">
              <a:buNone/>
            </a:pPr>
            <a:r>
              <a:rPr lang="en-GB" sz="3000" dirty="0"/>
              <a:t>If the word is red you</a:t>
            </a:r>
          </a:p>
          <a:p>
            <a:pPr marL="0" indent="0">
              <a:buNone/>
            </a:pPr>
            <a:r>
              <a:rPr lang="en-GB" sz="3000" dirty="0"/>
              <a:t>just have to know it.</a:t>
            </a:r>
          </a:p>
        </p:txBody>
      </p:sp>
      <p:pic>
        <p:nvPicPr>
          <p:cNvPr id="4" name="Picture 3" descr="Screen Shot 2014-08-12 at 16.26.47.png"/>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260954" y="391164"/>
            <a:ext cx="2417891" cy="2179507"/>
          </a:xfrm>
          <a:prstGeom prst="rect">
            <a:avLst/>
          </a:prstGeom>
        </p:spPr>
      </p:pic>
      <p:pic>
        <p:nvPicPr>
          <p:cNvPr id="5" name="Picture 8" descr="C:\Users\Davina\Pictures\RWI\RedDittyBook.gif"/>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20992263">
            <a:off x="5203354" y="3701652"/>
            <a:ext cx="2125389" cy="14126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7" name="Group 73"/>
          <p:cNvGrpSpPr>
            <a:grpSpLocks/>
          </p:cNvGrpSpPr>
          <p:nvPr/>
        </p:nvGrpSpPr>
        <p:grpSpPr bwMode="auto">
          <a:xfrm rot="687123">
            <a:off x="6739036" y="4096135"/>
            <a:ext cx="2605672" cy="1999833"/>
            <a:chOff x="1066800" y="1143000"/>
            <a:chExt cx="1889882" cy="1174376"/>
          </a:xfrm>
        </p:grpSpPr>
        <p:pic>
          <p:nvPicPr>
            <p:cNvPr id="8" name="Picture 6" descr="Skateboardsid.jpg"/>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1066800" y="1828800"/>
              <a:ext cx="685800" cy="4885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5" descr="Sixfish.jpg"/>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828800" y="1371600"/>
              <a:ext cx="762000" cy="539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 name="Picture 14" descr="Chips.jpg"/>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600200" y="1676400"/>
              <a:ext cx="645952"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 name="Picture 21" descr="Onthebus.jpg"/>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2209800" y="1676400"/>
              <a:ext cx="746882" cy="5286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2" descr="Pipspizza.jpg"/>
            <p:cNvPicPr>
              <a:picLocks noChangeAspect="1"/>
            </p:cNvPicPr>
            <p:nvPr/>
          </p:nvPicPr>
          <p:blipFill>
            <a:blip r:embed="rId8">
              <a:extLst>
                <a:ext uri="{28A0092B-C50C-407E-A947-70E740481C1C}">
                  <a14:useLocalDpi xmlns:a14="http://schemas.microsoft.com/office/drawing/2010/main" val="0"/>
                </a:ext>
              </a:extLst>
            </a:blip>
            <a:srcRect/>
            <a:stretch>
              <a:fillRect/>
            </a:stretch>
          </p:blipFill>
          <p:spPr bwMode="auto">
            <a:xfrm>
              <a:off x="1600200" y="1447800"/>
              <a:ext cx="760589" cy="533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 name="Picture 49" descr="Tugtug.jpg"/>
            <p:cNvPicPr>
              <a:picLocks noChangeAspect="1"/>
            </p:cNvPicPr>
            <p:nvPr/>
          </p:nvPicPr>
          <p:blipFill>
            <a:blip r:embed="rId9">
              <a:extLst>
                <a:ext uri="{28A0092B-C50C-407E-A947-70E740481C1C}">
                  <a14:useLocalDpi xmlns:a14="http://schemas.microsoft.com/office/drawing/2010/main" val="0"/>
                </a:ext>
              </a:extLst>
            </a:blip>
            <a:srcRect/>
            <a:stretch>
              <a:fillRect/>
            </a:stretch>
          </p:blipFill>
          <p:spPr bwMode="auto">
            <a:xfrm>
              <a:off x="1447800" y="1143000"/>
              <a:ext cx="669876"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grpSp>
        <p:nvGrpSpPr>
          <p:cNvPr id="16" name="Group 92"/>
          <p:cNvGrpSpPr>
            <a:grpSpLocks/>
          </p:cNvGrpSpPr>
          <p:nvPr/>
        </p:nvGrpSpPr>
        <p:grpSpPr bwMode="auto">
          <a:xfrm rot="20689467">
            <a:off x="9086124" y="3971868"/>
            <a:ext cx="2130759" cy="1651286"/>
            <a:chOff x="1219200" y="2590800"/>
            <a:chExt cx="1289195" cy="888670"/>
          </a:xfrm>
        </p:grpSpPr>
        <p:pic>
          <p:nvPicPr>
            <p:cNvPr id="17" name="Picture 15" descr="Redken.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295400" y="25908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 name="Picture 74" descr="Redken.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447800" y="27432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 name="Picture 75" descr="Redken.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600200" y="28956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 name="Picture 76" descr="Redken.jpg"/>
            <p:cNvPicPr>
              <a:picLocks noChangeAspect="1"/>
            </p:cNvPicPr>
            <p:nvPr/>
          </p:nvPicPr>
          <p:blipFill>
            <a:blip r:embed="rId10">
              <a:extLst>
                <a:ext uri="{28A0092B-C50C-407E-A947-70E740481C1C}">
                  <a14:useLocalDpi xmlns:a14="http://schemas.microsoft.com/office/drawing/2010/main" val="0"/>
                </a:ext>
              </a:extLst>
            </a:blip>
            <a:srcRect/>
            <a:stretch>
              <a:fillRect/>
            </a:stretch>
          </p:blipFill>
          <p:spPr bwMode="auto">
            <a:xfrm>
              <a:off x="1752600" y="3048000"/>
              <a:ext cx="609600" cy="4314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 name="Picture 64" descr="Elvis.jpg"/>
            <p:cNvPicPr>
              <a:picLocks noChangeAspect="1"/>
            </p:cNvPicPr>
            <p:nvPr/>
          </p:nvPicPr>
          <p:blipFill>
            <a:blip r:embed="rId11">
              <a:extLst>
                <a:ext uri="{28A0092B-C50C-407E-A947-70E740481C1C}">
                  <a14:useLocalDpi xmlns:a14="http://schemas.microsoft.com/office/drawing/2010/main" val="0"/>
                </a:ext>
              </a:extLst>
            </a:blip>
            <a:srcRect/>
            <a:stretch>
              <a:fillRect/>
            </a:stretch>
          </p:blipFill>
          <p:spPr bwMode="auto">
            <a:xfrm>
              <a:off x="1828800" y="2819400"/>
              <a:ext cx="679595" cy="48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 name="Picture 9" descr="Abadfox.jpg"/>
            <p:cNvPicPr>
              <a:picLocks noChangeAspect="1"/>
            </p:cNvPicPr>
            <p:nvPr/>
          </p:nvPicPr>
          <p:blipFill>
            <a:blip r:embed="rId12">
              <a:extLst>
                <a:ext uri="{28A0092B-C50C-407E-A947-70E740481C1C}">
                  <a14:useLocalDpi xmlns:a14="http://schemas.microsoft.com/office/drawing/2010/main" val="0"/>
                </a:ext>
              </a:extLst>
            </a:blip>
            <a:srcRect/>
            <a:stretch>
              <a:fillRect/>
            </a:stretch>
          </p:blipFill>
          <p:spPr bwMode="auto">
            <a:xfrm>
              <a:off x="1219200" y="2895600"/>
              <a:ext cx="685800" cy="48095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Tree>
    <p:extLst>
      <p:ext uri="{BB962C8B-B14F-4D97-AF65-F5344CB8AC3E}">
        <p14:creationId xmlns:p14="http://schemas.microsoft.com/office/powerpoint/2010/main" val="93081127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Title 12"/>
          <p:cNvSpPr>
            <a:spLocks noGrp="1"/>
          </p:cNvSpPr>
          <p:nvPr>
            <p:ph type="title"/>
          </p:nvPr>
        </p:nvSpPr>
        <p:spPr>
          <a:xfrm>
            <a:off x="1065212" y="304800"/>
            <a:ext cx="10058402" cy="905814"/>
          </a:xfrm>
        </p:spPr>
        <p:txBody>
          <a:bodyPr/>
          <a:lstStyle/>
          <a:p>
            <a:r>
              <a:rPr lang="en-GB" dirty="0"/>
              <a:t>Support materials.</a:t>
            </a:r>
            <a:endParaRPr dirty="0"/>
          </a:p>
        </p:txBody>
      </p:sp>
      <p:sp>
        <p:nvSpPr>
          <p:cNvPr id="14" name="Content Placeholder 13"/>
          <p:cNvSpPr>
            <a:spLocks noGrp="1"/>
          </p:cNvSpPr>
          <p:nvPr>
            <p:ph idx="1"/>
          </p:nvPr>
        </p:nvSpPr>
        <p:spPr>
          <a:xfrm>
            <a:off x="1065214" y="1391652"/>
            <a:ext cx="11002460" cy="4660231"/>
          </a:xfrm>
        </p:spPr>
        <p:txBody>
          <a:bodyPr>
            <a:noAutofit/>
          </a:bodyPr>
          <a:lstStyle/>
          <a:p>
            <a:pPr marL="0" indent="0">
              <a:buNone/>
            </a:pPr>
            <a:r>
              <a:rPr lang="en-GB" sz="3200" dirty="0"/>
              <a:t>If you would like any further information or support, have a look at </a:t>
            </a:r>
            <a:r>
              <a:rPr lang="en-US" sz="3200" dirty="0">
                <a:hlinkClick r:id="rId2"/>
              </a:rPr>
              <a:t>www.ruthmiskintraining.com/parents</a:t>
            </a:r>
            <a:r>
              <a:rPr lang="en-US" sz="3200" dirty="0"/>
              <a:t> </a:t>
            </a:r>
          </a:p>
          <a:p>
            <a:pPr marL="0" indent="0">
              <a:buNone/>
            </a:pPr>
            <a:r>
              <a:rPr lang="en-US" sz="3200" dirty="0"/>
              <a:t>There are a number of good video tutorials that can help. I would recommend </a:t>
            </a:r>
          </a:p>
          <a:p>
            <a:r>
              <a:rPr lang="en-US" sz="3200" dirty="0"/>
              <a:t>Teaching sound blending and</a:t>
            </a:r>
          </a:p>
          <a:p>
            <a:r>
              <a:rPr lang="en-US" sz="3200" dirty="0"/>
              <a:t>Independent blending.</a:t>
            </a:r>
          </a:p>
          <a:p>
            <a:r>
              <a:rPr lang="en-US" sz="3200" dirty="0">
                <a:cs typeface="Arial"/>
              </a:rPr>
              <a:t>Like the Ruth </a:t>
            </a:r>
            <a:r>
              <a:rPr lang="en-US" sz="3200" dirty="0" err="1">
                <a:cs typeface="Arial"/>
              </a:rPr>
              <a:t>Miskin</a:t>
            </a:r>
            <a:r>
              <a:rPr lang="en-US" sz="3200" dirty="0">
                <a:cs typeface="Arial"/>
              </a:rPr>
              <a:t> Training parents’ page – trainer top tips and book recommendations.</a:t>
            </a:r>
          </a:p>
          <a:p>
            <a:endParaRPr lang="en-US" sz="3200" dirty="0"/>
          </a:p>
          <a:p>
            <a:pPr marL="0" indent="0">
              <a:buNone/>
            </a:pPr>
            <a:endParaRPr lang="en-GB" sz="3200" dirty="0"/>
          </a:p>
        </p:txBody>
      </p:sp>
      <p:pic>
        <p:nvPicPr>
          <p:cNvPr id="4" name="Picture 3" descr="Screen Shot 2014-08-12 at 15.55.35.png"/>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76728" y="6075945"/>
            <a:ext cx="1070770" cy="565392"/>
          </a:xfrm>
          <a:prstGeom prst="rect">
            <a:avLst/>
          </a:prstGeom>
        </p:spPr>
      </p:pic>
    </p:spTree>
    <p:extLst>
      <p:ext uri="{BB962C8B-B14F-4D97-AF65-F5344CB8AC3E}">
        <p14:creationId xmlns:p14="http://schemas.microsoft.com/office/powerpoint/2010/main" val="41985829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theme/theme1.xml><?xml version="1.0" encoding="utf-8"?>
<a:theme xmlns:a="http://schemas.openxmlformats.org/drawingml/2006/main" name="Nature Illustration 16x9">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Nature Illustration">
      <a:dk1>
        <a:srgbClr val="9A5315"/>
      </a:dk1>
      <a:lt1>
        <a:srgbClr val="FFFFFF"/>
      </a:lt1>
      <a:dk2>
        <a:srgbClr val="000000"/>
      </a:dk2>
      <a:lt2>
        <a:srgbClr val="D1E5F9"/>
      </a:lt2>
      <a:accent1>
        <a:srgbClr val="F3771A"/>
      </a:accent1>
      <a:accent2>
        <a:srgbClr val="8BBEF1"/>
      </a:accent2>
      <a:accent3>
        <a:srgbClr val="6DC025"/>
      </a:accent3>
      <a:accent4>
        <a:srgbClr val="9A5315"/>
      </a:accent4>
      <a:accent5>
        <a:srgbClr val="F1471F"/>
      </a:accent5>
      <a:accent6>
        <a:srgbClr val="DA6FDF"/>
      </a:accent6>
      <a:hlink>
        <a:srgbClr val="6DC025"/>
      </a:hlink>
      <a:folHlink>
        <a:srgbClr val="9A5315"/>
      </a:folHlink>
    </a:clrScheme>
    <a:fontScheme name="Segoe Print">
      <a:majorFont>
        <a:latin typeface="Segoe Print"/>
        <a:ea typeface=""/>
        <a:cs typeface=""/>
      </a:majorFont>
      <a:minorFont>
        <a:latin typeface="Segoe Prin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2167F96A-C2ED-4D5B-8EFB-A18C6982D36A}">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Nature presentation, illustrated landscape design  (widescreen)</Template>
  <TotalTime>0</TotalTime>
  <Words>459</Words>
  <Application>Microsoft Office PowerPoint</Application>
  <PresentationFormat>Widescreen</PresentationFormat>
  <Paragraphs>64</Paragraphs>
  <Slides>12</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12</vt:i4>
      </vt:variant>
    </vt:vector>
  </HeadingPairs>
  <TitlesOfParts>
    <vt:vector size="15" baseType="lpstr">
      <vt:lpstr>Arial</vt:lpstr>
      <vt:lpstr>Segoe Print</vt:lpstr>
      <vt:lpstr>Nature Illustration 16x9</vt:lpstr>
      <vt:lpstr>Read, Write Inc.</vt:lpstr>
      <vt:lpstr>Children who read at home do well at school.</vt:lpstr>
      <vt:lpstr>Why RWI phonics?</vt:lpstr>
      <vt:lpstr>Who is phonics for?</vt:lpstr>
      <vt:lpstr>So what is phonics?</vt:lpstr>
      <vt:lpstr>This chart you will see in the classroom.  It shows the first sounds we learn to help us read and then write. It shows single sounds and ones that are blended together to make a new sound.</vt:lpstr>
      <vt:lpstr>English is a very complex code.</vt:lpstr>
      <vt:lpstr>Here is the complete list of sounds that your child will learn.</vt:lpstr>
      <vt:lpstr>How can you help at home?</vt:lpstr>
      <vt:lpstr>How can you help at home?</vt:lpstr>
      <vt:lpstr>What is Fred talk?</vt:lpstr>
      <vt:lpstr>Support materials.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keywords/>
  <cp:lastModifiedBy/>
  <cp:revision>1</cp:revision>
  <dcterms:created xsi:type="dcterms:W3CDTF">2015-11-02T19:07:46Z</dcterms:created>
  <dcterms:modified xsi:type="dcterms:W3CDTF">2017-06-26T19:03:17Z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TC034313779991</vt:lpwstr>
  </property>
</Properties>
</file>