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4"/>
  </p:sldMasterIdLst>
  <p:notesMasterIdLst>
    <p:notesMasterId r:id="rId14"/>
  </p:notesMasterIdLst>
  <p:handoutMasterIdLst>
    <p:handoutMasterId r:id="rId15"/>
  </p:handoutMasterIdLst>
  <p:sldIdLst>
    <p:sldId id="258" r:id="rId5"/>
    <p:sldId id="264" r:id="rId6"/>
    <p:sldId id="268" r:id="rId7"/>
    <p:sldId id="269" r:id="rId8"/>
    <p:sldId id="270" r:id="rId9"/>
    <p:sldId id="271" r:id="rId10"/>
    <p:sldId id="272" r:id="rId11"/>
    <p:sldId id="273" r:id="rId12"/>
    <p:sldId id="267" r:id="rId13"/>
  </p:sldIdLst>
  <p:sldSz cx="9144000" cy="6858000" type="screen4x3"/>
  <p:notesSz cx="6858000" cy="9144000"/>
  <p:embeddedFontLst>
    <p:embeddedFont>
      <p:font typeface="Twinkl SemiBold" charset="0"/>
      <p:bold r:id="rId16"/>
    </p:embeddedFont>
    <p:embeddedFont>
      <p:font typeface="Twinkl" panose="020B0604020202020204" charset="0"/>
      <p:regular r:id="rId17"/>
      <p:bold r:id="rId18"/>
    </p:embeddedFont>
    <p:embeddedFont>
      <p:font typeface="Calibri" panose="020F0502020204030204" pitchFamily="34" charset="0"/>
      <p:regular r:id="rId19"/>
      <p:bold r:id="rId20"/>
      <p:italic r:id="rId21"/>
      <p:boldItalic r:id="rId22"/>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44D67"/>
    <a:srgbClr val="2E90CE"/>
    <a:srgbClr val="DE1E5A"/>
    <a:srgbClr val="18A0DB"/>
    <a:srgbClr val="BC0105"/>
    <a:srgbClr val="4DB1E3"/>
    <a:srgbClr val="80C1EB"/>
    <a:srgbClr val="ACDDF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8359" autoAdjust="0"/>
    <p:restoredTop sz="94660"/>
  </p:normalViewPr>
  <p:slideViewPr>
    <p:cSldViewPr snapToGrid="0">
      <p:cViewPr varScale="1">
        <p:scale>
          <a:sx n="90" d="100"/>
          <a:sy n="90" d="100"/>
        </p:scale>
        <p:origin x="1068" y="96"/>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font" Target="fonts/font3.fntdata"/><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font" Target="fonts/font6.fntdata"/><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font" Target="fonts/font2.fntdata"/><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font" Target="fonts/font1.fntdata"/><Relationship Id="rId20" Type="http://schemas.openxmlformats.org/officeDocument/2006/relationships/font" Target="fonts/font5.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handoutMaster" Target="handoutMasters/handoutMaster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font" Target="fonts/font4.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 Id="rId22" Type="http://schemas.openxmlformats.org/officeDocument/2006/relationships/font" Target="fonts/font7.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CA3D3322-EBE3-4D1F-BFA0-AD82E6BEA07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3750FEE7-2206-47D4-A63B-BC63DAF575BC}"/>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1C073D26-4A74-4298-9E97-5A952313B29B}" type="datetimeFigureOut">
              <a:rPr lang="en-GB"/>
              <a:pPr>
                <a:defRPr/>
              </a:pPr>
              <a:t>16/04/2021</a:t>
            </a:fld>
            <a:endParaRPr lang="en-GB"/>
          </a:p>
        </p:txBody>
      </p:sp>
      <p:sp>
        <p:nvSpPr>
          <p:cNvPr id="4" name="Footer Placeholder 3">
            <a:extLst>
              <a:ext uri="{FF2B5EF4-FFF2-40B4-BE49-F238E27FC236}">
                <a16:creationId xmlns:a16="http://schemas.microsoft.com/office/drawing/2014/main" id="{4D21322C-5062-49F8-B1CA-7A884EDAED5C}"/>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ABDEA29C-89E2-4ABD-BDBD-3BC750C44959}"/>
              </a:ext>
            </a:extLst>
          </p:cNvPr>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fld id="{6010290F-C540-4F0A-8AFD-D067EDF49D82}" type="slidenum">
              <a:rPr lang="en-GB" altLang="en-US"/>
              <a:pPr/>
              <a:t>‹#›</a:t>
            </a:fld>
            <a:endParaRPr lang="en-GB"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C362138-1C30-4818-B633-CAB52D821DF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F25DF50A-70AF-4400-8EFB-94DB2C99893E}"/>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E8A2D6E9-427C-4D7F-8264-88A55192919B}" type="datetimeFigureOut">
              <a:rPr lang="en-GB"/>
              <a:pPr>
                <a:defRPr/>
              </a:pPr>
              <a:t>16/04/2021</a:t>
            </a:fld>
            <a:endParaRPr lang="en-GB"/>
          </a:p>
        </p:txBody>
      </p:sp>
      <p:sp>
        <p:nvSpPr>
          <p:cNvPr id="4" name="Slide Image Placeholder 3">
            <a:extLst>
              <a:ext uri="{FF2B5EF4-FFF2-40B4-BE49-F238E27FC236}">
                <a16:creationId xmlns:a16="http://schemas.microsoft.com/office/drawing/2014/main" id="{B9BEF30D-C70D-4256-BB48-2DDB185123B5}"/>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D0C11ED5-0A56-43DE-8D63-6AF52795CE82}"/>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8B907B91-E2A6-4D6B-BFE5-973C9627DFEB}"/>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a:ext uri="{FF2B5EF4-FFF2-40B4-BE49-F238E27FC236}">
                <a16:creationId xmlns:a16="http://schemas.microsoft.com/office/drawing/2014/main" id="{2919D487-B6E3-4942-957C-E0D3B75034DC}"/>
              </a:ext>
            </a:extLst>
          </p:cNvPr>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fld id="{FF1C520D-E554-449D-B5CF-C3E9B4A0D0E4}" type="slidenum">
              <a:rPr lang="en-GB" altLang="en-US"/>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3" name="Rectangle 2">
            <a:hlinkClick r:id="rId3"/>
            <a:extLst>
              <a:ext uri="{FF2B5EF4-FFF2-40B4-BE49-F238E27FC236}">
                <a16:creationId xmlns:a16="http://schemas.microsoft.com/office/drawing/2014/main" id="{06500766-A650-4E5B-8580-ED6B70F633DC}"/>
              </a:ext>
            </a:extLst>
          </p:cNvPr>
          <p:cNvSpPr/>
          <p:nvPr userDrawn="1"/>
        </p:nvSpPr>
        <p:spPr>
          <a:xfrm>
            <a:off x="8431823" y="6084277"/>
            <a:ext cx="562708" cy="5978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hlinkClick r:id="rId3"/>
            <a:extLst>
              <a:ext uri="{FF2B5EF4-FFF2-40B4-BE49-F238E27FC236}">
                <a16:creationId xmlns:a16="http://schemas.microsoft.com/office/drawing/2014/main" id="{E74A5307-2F45-45D1-868F-66782AD33631}"/>
              </a:ext>
            </a:extLst>
          </p:cNvPr>
          <p:cNvSpPr/>
          <p:nvPr userDrawn="1"/>
        </p:nvSpPr>
        <p:spPr>
          <a:xfrm>
            <a:off x="246184" y="6084276"/>
            <a:ext cx="958361" cy="5978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7264786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43DFC62D-718A-48F5-BB97-C7A618E3813A}"/>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a:extLst>
              <a:ext uri="{FF2B5EF4-FFF2-40B4-BE49-F238E27FC236}">
                <a16:creationId xmlns:a16="http://schemas.microsoft.com/office/drawing/2014/main" id="{7256F7F6-C3CC-4148-A871-6A72E7DF94B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499702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58710C85-73CD-4D92-BF3B-3CD23988323B}"/>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3559814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0A2FDFA7-06CB-4B3F-A225-A13E28316BD8}"/>
              </a:ext>
            </a:extLst>
          </p:cNvPr>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4">
            <a:extLst>
              <a:ext uri="{FF2B5EF4-FFF2-40B4-BE49-F238E27FC236}">
                <a16:creationId xmlns:a16="http://schemas.microsoft.com/office/drawing/2014/main" id="{FEBAF3DA-6B7B-4AC4-92DA-461AC7BEB613}"/>
              </a:ext>
            </a:extLst>
          </p:cNvPr>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a:extLst>
              <a:ext uri="{FF2B5EF4-FFF2-40B4-BE49-F238E27FC236}">
                <a16:creationId xmlns:a16="http://schemas.microsoft.com/office/drawing/2014/main" id="{07085C8F-0AC3-486D-8EAC-18CBEC3E5061}"/>
              </a:ext>
            </a:extLst>
          </p:cNvPr>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a:extLst>
              <a:ext uri="{FF2B5EF4-FFF2-40B4-BE49-F238E27FC236}">
                <a16:creationId xmlns:a16="http://schemas.microsoft.com/office/drawing/2014/main" id="{39A30058-37B9-44C8-812F-4E687FB9D349}"/>
              </a:ext>
            </a:extLst>
          </p:cNvPr>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a:extLst>
              <a:ext uri="{FF2B5EF4-FFF2-40B4-BE49-F238E27FC236}">
                <a16:creationId xmlns:a16="http://schemas.microsoft.com/office/drawing/2014/main" id="{7E5F9599-5D3B-48E3-B9A8-9726FD242EF4}"/>
              </a:ext>
            </a:extLst>
          </p:cNvPr>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11432572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3" name="Rectangle 2">
            <a:hlinkClick r:id="rId3"/>
            <a:extLst>
              <a:ext uri="{FF2B5EF4-FFF2-40B4-BE49-F238E27FC236}">
                <a16:creationId xmlns:a16="http://schemas.microsoft.com/office/drawing/2014/main" id="{B7503A6D-D3DF-4A26-9C32-36A19AB18305}"/>
              </a:ext>
            </a:extLst>
          </p:cNvPr>
          <p:cNvSpPr/>
          <p:nvPr userDrawn="1"/>
        </p:nvSpPr>
        <p:spPr>
          <a:xfrm>
            <a:off x="8431823" y="6084277"/>
            <a:ext cx="562708" cy="5978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hlinkClick r:id="rId3"/>
            <a:extLst>
              <a:ext uri="{FF2B5EF4-FFF2-40B4-BE49-F238E27FC236}">
                <a16:creationId xmlns:a16="http://schemas.microsoft.com/office/drawing/2014/main" id="{9E2DCD39-44E7-4E2B-90C8-BCD945300FA8}"/>
              </a:ext>
            </a:extLst>
          </p:cNvPr>
          <p:cNvSpPr/>
          <p:nvPr userDrawn="1"/>
        </p:nvSpPr>
        <p:spPr>
          <a:xfrm>
            <a:off x="246184" y="6084276"/>
            <a:ext cx="958361" cy="5978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590438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hyperlink" Target="https://www.twinkl.co.uk/" TargetMode="External"/><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46AADAFE-14C7-401D-8B71-26A881AADD6C}"/>
              </a:ext>
            </a:extLst>
          </p:cNvPr>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149B88E7-4A1A-49F2-BF72-C8EF15A7974D}"/>
              </a:ext>
            </a:extLst>
          </p:cNvPr>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3">
            <a:hlinkClick r:id="rId8"/>
            <a:extLst>
              <a:ext uri="{FF2B5EF4-FFF2-40B4-BE49-F238E27FC236}">
                <a16:creationId xmlns:a16="http://schemas.microsoft.com/office/drawing/2014/main" id="{239F5345-231A-489C-BDB9-9221DA1FE89A}"/>
              </a:ext>
            </a:extLst>
          </p:cNvPr>
          <p:cNvSpPr/>
          <p:nvPr userDrawn="1"/>
        </p:nvSpPr>
        <p:spPr>
          <a:xfrm>
            <a:off x="8581292" y="6673362"/>
            <a:ext cx="562708" cy="1846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3.xml"/><Relationship Id="rId4" Type="http://schemas.openxmlformats.org/officeDocument/2006/relationships/image" Target="../media/image14.png"/></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20">
            <a:extLst>
              <a:ext uri="{FF2B5EF4-FFF2-40B4-BE49-F238E27FC236}">
                <a16:creationId xmlns:a16="http://schemas.microsoft.com/office/drawing/2014/main" id="{0062EA32-9238-4748-BCB5-94F578FD8AA9}"/>
              </a:ext>
            </a:extLst>
          </p:cNvPr>
          <p:cNvSpPr>
            <a:spLocks noGrp="1"/>
          </p:cNvSpPr>
          <p:nvPr>
            <p:ph type="title"/>
          </p:nvPr>
        </p:nvSpPr>
        <p:spPr>
          <a:xfrm>
            <a:off x="457200" y="479425"/>
            <a:ext cx="8220075" cy="993775"/>
          </a:xfrm>
        </p:spPr>
        <p:txBody>
          <a:bodyPr/>
          <a:lstStyle/>
          <a:p>
            <a:pPr eaLnBrk="1" hangingPunct="1"/>
            <a:r>
              <a:rPr lang="en-GB" altLang="en-US" sz="3600"/>
              <a:t>Our Planet</a:t>
            </a:r>
          </a:p>
        </p:txBody>
      </p:sp>
      <p:sp>
        <p:nvSpPr>
          <p:cNvPr id="9219" name="Rectangle 1">
            <a:extLst>
              <a:ext uri="{FF2B5EF4-FFF2-40B4-BE49-F238E27FC236}">
                <a16:creationId xmlns:a16="http://schemas.microsoft.com/office/drawing/2014/main" id="{01438521-21A8-4337-A09D-5D3128DA78BF}"/>
              </a:ext>
            </a:extLst>
          </p:cNvPr>
          <p:cNvSpPr>
            <a:spLocks noChangeArrowheads="1"/>
          </p:cNvSpPr>
          <p:nvPr/>
        </p:nvSpPr>
        <p:spPr bwMode="auto">
          <a:xfrm>
            <a:off x="990600" y="2271713"/>
            <a:ext cx="71882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r>
              <a:rPr lang="en-GB" altLang="en-US"/>
              <a:t>Is it the seaside? The countryside? A park? What do you like about this place? What makes it special?</a:t>
            </a:r>
          </a:p>
        </p:txBody>
      </p:sp>
      <p:sp>
        <p:nvSpPr>
          <p:cNvPr id="9220" name="Rectangle 3">
            <a:extLst>
              <a:ext uri="{FF2B5EF4-FFF2-40B4-BE49-F238E27FC236}">
                <a16:creationId xmlns:a16="http://schemas.microsoft.com/office/drawing/2014/main" id="{8CEBEF83-88DC-4505-895F-6BC4BE29B878}"/>
              </a:ext>
            </a:extLst>
          </p:cNvPr>
          <p:cNvSpPr>
            <a:spLocks noChangeArrowheads="1"/>
          </p:cNvSpPr>
          <p:nvPr/>
        </p:nvSpPr>
        <p:spPr bwMode="auto">
          <a:xfrm>
            <a:off x="990600" y="1490663"/>
            <a:ext cx="7272338"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r>
              <a:rPr lang="en-GB" altLang="en-US"/>
              <a:t>Our planet is amazing and beautiful. Think about your favourite outside place. </a:t>
            </a:r>
          </a:p>
        </p:txBody>
      </p:sp>
      <p:pic>
        <p:nvPicPr>
          <p:cNvPr id="7" name="Picture 6">
            <a:extLst>
              <a:ext uri="{FF2B5EF4-FFF2-40B4-BE49-F238E27FC236}">
                <a16:creationId xmlns:a16="http://schemas.microsoft.com/office/drawing/2014/main" id="{048C49B7-7EC6-417B-B92E-2C5F86CEBC1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5066" r="4808" b="11818"/>
          <a:stretch/>
        </p:blipFill>
        <p:spPr>
          <a:xfrm>
            <a:off x="2400562" y="3172263"/>
            <a:ext cx="4368801" cy="3022601"/>
          </a:xfrm>
          <a:prstGeom prst="roundRect">
            <a:avLst>
              <a:gd name="adj" fmla="val 6046"/>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a:extLst>
              <a:ext uri="{FF2B5EF4-FFF2-40B4-BE49-F238E27FC236}">
                <a16:creationId xmlns:a16="http://schemas.microsoft.com/office/drawing/2014/main" id="{8442789F-9E30-4C89-ACD6-5EC284C689FF}"/>
              </a:ext>
            </a:extLst>
          </p:cNvPr>
          <p:cNvSpPr>
            <a:spLocks noGrp="1"/>
          </p:cNvSpPr>
          <p:nvPr>
            <p:ph type="title"/>
          </p:nvPr>
        </p:nvSpPr>
        <p:spPr>
          <a:xfrm>
            <a:off x="457200" y="479425"/>
            <a:ext cx="8220075" cy="993775"/>
          </a:xfrm>
        </p:spPr>
        <p:txBody>
          <a:bodyPr/>
          <a:lstStyle/>
          <a:p>
            <a:pPr eaLnBrk="1" hangingPunct="1"/>
            <a:r>
              <a:rPr lang="en-GB" altLang="en-US"/>
              <a:t>Plastic</a:t>
            </a:r>
          </a:p>
        </p:txBody>
      </p:sp>
      <p:sp>
        <p:nvSpPr>
          <p:cNvPr id="10243" name="Rectangle 2">
            <a:extLst>
              <a:ext uri="{FF2B5EF4-FFF2-40B4-BE49-F238E27FC236}">
                <a16:creationId xmlns:a16="http://schemas.microsoft.com/office/drawing/2014/main" id="{5247E492-B376-4FE7-A99C-7CABD7D2DBB8}"/>
              </a:ext>
            </a:extLst>
          </p:cNvPr>
          <p:cNvSpPr>
            <a:spLocks noChangeArrowheads="1"/>
          </p:cNvSpPr>
          <p:nvPr/>
        </p:nvSpPr>
        <p:spPr bwMode="auto">
          <a:xfrm>
            <a:off x="977900" y="1535113"/>
            <a:ext cx="7281863"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r>
              <a:rPr lang="en-GB" altLang="en-US"/>
              <a:t>Plastic is everywhere. Toys can be made from it, so can drinks bottles. Drinks straws are usually made from plastic and lots of food is wrapped in it.</a:t>
            </a:r>
          </a:p>
        </p:txBody>
      </p:sp>
      <p:grpSp>
        <p:nvGrpSpPr>
          <p:cNvPr id="12" name="Group 11">
            <a:extLst>
              <a:ext uri="{FF2B5EF4-FFF2-40B4-BE49-F238E27FC236}">
                <a16:creationId xmlns:a16="http://schemas.microsoft.com/office/drawing/2014/main" id="{9093445E-9411-469D-B46A-501B64B48990}"/>
              </a:ext>
            </a:extLst>
          </p:cNvPr>
          <p:cNvGrpSpPr>
            <a:grpSpLocks/>
          </p:cNvGrpSpPr>
          <p:nvPr/>
        </p:nvGrpSpPr>
        <p:grpSpPr bwMode="auto">
          <a:xfrm>
            <a:off x="5976938" y="2865438"/>
            <a:ext cx="2573337" cy="2574925"/>
            <a:chOff x="5977274" y="2866041"/>
            <a:chExt cx="2573716" cy="2573716"/>
          </a:xfrm>
        </p:grpSpPr>
        <p:sp>
          <p:nvSpPr>
            <p:cNvPr id="11" name="Oval 10">
              <a:extLst>
                <a:ext uri="{FF2B5EF4-FFF2-40B4-BE49-F238E27FC236}">
                  <a16:creationId xmlns:a16="http://schemas.microsoft.com/office/drawing/2014/main" id="{948A4C57-1AF9-4DA9-8590-68BBFC180DBF}"/>
                </a:ext>
              </a:extLst>
            </p:cNvPr>
            <p:cNvSpPr/>
            <p:nvPr/>
          </p:nvSpPr>
          <p:spPr>
            <a:xfrm>
              <a:off x="5977274" y="2866041"/>
              <a:ext cx="2573716" cy="2573716"/>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10254" name="Picture 3">
              <a:extLst>
                <a:ext uri="{FF2B5EF4-FFF2-40B4-BE49-F238E27FC236}">
                  <a16:creationId xmlns:a16="http://schemas.microsoft.com/office/drawing/2014/main" id="{B6F960FD-7E0C-4B89-94DE-629F46C6FA5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890533" y="2997198"/>
              <a:ext cx="668907" cy="22714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3" name="Group 12">
            <a:extLst>
              <a:ext uri="{FF2B5EF4-FFF2-40B4-BE49-F238E27FC236}">
                <a16:creationId xmlns:a16="http://schemas.microsoft.com/office/drawing/2014/main" id="{797B60C2-7BA7-427E-8EB5-E6BE71C55ACC}"/>
              </a:ext>
            </a:extLst>
          </p:cNvPr>
          <p:cNvGrpSpPr>
            <a:grpSpLocks/>
          </p:cNvGrpSpPr>
          <p:nvPr/>
        </p:nvGrpSpPr>
        <p:grpSpPr bwMode="auto">
          <a:xfrm>
            <a:off x="3332163" y="2865438"/>
            <a:ext cx="2573337" cy="2574925"/>
            <a:chOff x="3331575" y="2866041"/>
            <a:chExt cx="2573716" cy="2573716"/>
          </a:xfrm>
        </p:grpSpPr>
        <p:sp>
          <p:nvSpPr>
            <p:cNvPr id="10" name="Oval 9">
              <a:extLst>
                <a:ext uri="{FF2B5EF4-FFF2-40B4-BE49-F238E27FC236}">
                  <a16:creationId xmlns:a16="http://schemas.microsoft.com/office/drawing/2014/main" id="{3D63E272-F410-4782-97FA-E8F4B355DF1E}"/>
                </a:ext>
              </a:extLst>
            </p:cNvPr>
            <p:cNvSpPr/>
            <p:nvPr/>
          </p:nvSpPr>
          <p:spPr>
            <a:xfrm>
              <a:off x="3331575" y="2866041"/>
              <a:ext cx="2573716" cy="2573716"/>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10252" name="Picture 4">
              <a:extLst>
                <a:ext uri="{FF2B5EF4-FFF2-40B4-BE49-F238E27FC236}">
                  <a16:creationId xmlns:a16="http://schemas.microsoft.com/office/drawing/2014/main" id="{8667D673-42DC-4A07-8884-22E0EA199D3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007753" y="3101459"/>
              <a:ext cx="977971" cy="21028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4" name="Group 13">
            <a:extLst>
              <a:ext uri="{FF2B5EF4-FFF2-40B4-BE49-F238E27FC236}">
                <a16:creationId xmlns:a16="http://schemas.microsoft.com/office/drawing/2014/main" id="{45F50793-F521-43B3-805F-6665B2439A64}"/>
              </a:ext>
            </a:extLst>
          </p:cNvPr>
          <p:cNvGrpSpPr>
            <a:grpSpLocks/>
          </p:cNvGrpSpPr>
          <p:nvPr/>
        </p:nvGrpSpPr>
        <p:grpSpPr bwMode="auto">
          <a:xfrm>
            <a:off x="685800" y="2865438"/>
            <a:ext cx="2573338" cy="2574925"/>
            <a:chOff x="685876" y="2866041"/>
            <a:chExt cx="2573716" cy="2573716"/>
          </a:xfrm>
        </p:grpSpPr>
        <p:sp>
          <p:nvSpPr>
            <p:cNvPr id="9" name="Oval 8">
              <a:extLst>
                <a:ext uri="{FF2B5EF4-FFF2-40B4-BE49-F238E27FC236}">
                  <a16:creationId xmlns:a16="http://schemas.microsoft.com/office/drawing/2014/main" id="{B05FF410-2432-4C19-92F5-7C4112088781}"/>
                </a:ext>
              </a:extLst>
            </p:cNvPr>
            <p:cNvSpPr/>
            <p:nvPr/>
          </p:nvSpPr>
          <p:spPr>
            <a:xfrm>
              <a:off x="685876" y="2866041"/>
              <a:ext cx="2573716" cy="2573716"/>
            </a:xfrm>
            <a:prstGeom prst="ellipse">
              <a:avLst/>
            </a:prstGeom>
            <a:solidFill>
              <a:srgbClr val="344D6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nvGrpSpPr>
            <p:cNvPr id="10248" name="Group 7">
              <a:extLst>
                <a:ext uri="{FF2B5EF4-FFF2-40B4-BE49-F238E27FC236}">
                  <a16:creationId xmlns:a16="http://schemas.microsoft.com/office/drawing/2014/main" id="{32D8EFF8-5C77-44D8-8370-2F6E50E23AD5}"/>
                </a:ext>
              </a:extLst>
            </p:cNvPr>
            <p:cNvGrpSpPr>
              <a:grpSpLocks/>
            </p:cNvGrpSpPr>
            <p:nvPr/>
          </p:nvGrpSpPr>
          <p:grpSpPr bwMode="auto">
            <a:xfrm>
              <a:off x="977766" y="3101459"/>
              <a:ext cx="1952177" cy="1845733"/>
              <a:chOff x="1407238" y="3315852"/>
              <a:chExt cx="1952177" cy="1845733"/>
            </a:xfrm>
          </p:grpSpPr>
          <p:pic>
            <p:nvPicPr>
              <p:cNvPr id="10249" name="Picture 6">
                <a:extLst>
                  <a:ext uri="{FF2B5EF4-FFF2-40B4-BE49-F238E27FC236}">
                    <a16:creationId xmlns:a16="http://schemas.microsoft.com/office/drawing/2014/main" id="{86F7FA7F-F567-4F8B-8344-79C1540FAB97}"/>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407238" y="3315852"/>
                <a:ext cx="1025005" cy="1617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50" name="Picture 5">
                <a:extLst>
                  <a:ext uri="{FF2B5EF4-FFF2-40B4-BE49-F238E27FC236}">
                    <a16:creationId xmlns:a16="http://schemas.microsoft.com/office/drawing/2014/main" id="{478CC0E5-6AC3-4025-94B4-CD7F149B23C1}"/>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708567" y="4124419"/>
                <a:ext cx="1650848" cy="10371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a:extLst>
              <a:ext uri="{FF2B5EF4-FFF2-40B4-BE49-F238E27FC236}">
                <a16:creationId xmlns:a16="http://schemas.microsoft.com/office/drawing/2014/main" id="{62D76EBF-82F1-40C2-BA05-B3B4F27D50C4}"/>
              </a:ext>
            </a:extLst>
          </p:cNvPr>
          <p:cNvSpPr>
            <a:spLocks noGrp="1"/>
          </p:cNvSpPr>
          <p:nvPr>
            <p:ph type="title"/>
          </p:nvPr>
        </p:nvSpPr>
        <p:spPr>
          <a:xfrm>
            <a:off x="228600" y="479425"/>
            <a:ext cx="8686800" cy="993775"/>
          </a:xfrm>
        </p:spPr>
        <p:txBody>
          <a:bodyPr/>
          <a:lstStyle/>
          <a:p>
            <a:pPr eaLnBrk="1" hangingPunct="1"/>
            <a:r>
              <a:rPr lang="en-GB" altLang="en-US"/>
              <a:t>Why Can Plastic Hurt the Planet?</a:t>
            </a:r>
          </a:p>
        </p:txBody>
      </p:sp>
      <p:grpSp>
        <p:nvGrpSpPr>
          <p:cNvPr id="9" name="Group 8">
            <a:extLst>
              <a:ext uri="{FF2B5EF4-FFF2-40B4-BE49-F238E27FC236}">
                <a16:creationId xmlns:a16="http://schemas.microsoft.com/office/drawing/2014/main" id="{9D25739D-7A7B-4595-8BAC-E0E39579C029}"/>
              </a:ext>
            </a:extLst>
          </p:cNvPr>
          <p:cNvGrpSpPr>
            <a:grpSpLocks/>
          </p:cNvGrpSpPr>
          <p:nvPr/>
        </p:nvGrpSpPr>
        <p:grpSpPr bwMode="auto">
          <a:xfrm>
            <a:off x="-200025" y="1377950"/>
            <a:ext cx="8716963" cy="2455863"/>
            <a:chOff x="-267062" y="1378131"/>
            <a:chExt cx="8716071" cy="2455333"/>
          </a:xfrm>
        </p:grpSpPr>
        <p:grpSp>
          <p:nvGrpSpPr>
            <p:cNvPr id="11274" name="Group 7">
              <a:extLst>
                <a:ext uri="{FF2B5EF4-FFF2-40B4-BE49-F238E27FC236}">
                  <a16:creationId xmlns:a16="http://schemas.microsoft.com/office/drawing/2014/main" id="{7D129AB8-C0CF-4AF4-8D6E-61367DE56B9E}"/>
                </a:ext>
              </a:extLst>
            </p:cNvPr>
            <p:cNvGrpSpPr>
              <a:grpSpLocks/>
            </p:cNvGrpSpPr>
            <p:nvPr/>
          </p:nvGrpSpPr>
          <p:grpSpPr bwMode="auto">
            <a:xfrm>
              <a:off x="-267062" y="1378131"/>
              <a:ext cx="8716071" cy="2455333"/>
              <a:chOff x="-300929" y="1471264"/>
              <a:chExt cx="8716071" cy="2455333"/>
            </a:xfrm>
          </p:grpSpPr>
          <p:sp>
            <p:nvSpPr>
              <p:cNvPr id="6" name="Oval 5">
                <a:extLst>
                  <a:ext uri="{FF2B5EF4-FFF2-40B4-BE49-F238E27FC236}">
                    <a16:creationId xmlns:a16="http://schemas.microsoft.com/office/drawing/2014/main" id="{D173FE88-7DD3-4943-82FE-BF7A40426145}"/>
                  </a:ext>
                </a:extLst>
              </p:cNvPr>
              <p:cNvSpPr/>
              <p:nvPr/>
            </p:nvSpPr>
            <p:spPr>
              <a:xfrm>
                <a:off x="5959530" y="1471264"/>
                <a:ext cx="2455612" cy="2455333"/>
              </a:xfrm>
              <a:prstGeom prst="ellipse">
                <a:avLst/>
              </a:prstGeom>
              <a:solidFill>
                <a:srgbClr val="344D6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 name="Rectangle 6">
                <a:extLst>
                  <a:ext uri="{FF2B5EF4-FFF2-40B4-BE49-F238E27FC236}">
                    <a16:creationId xmlns:a16="http://schemas.microsoft.com/office/drawing/2014/main" id="{B4749F12-3A41-4601-ABD3-773F24E28076}"/>
                  </a:ext>
                </a:extLst>
              </p:cNvPr>
              <p:cNvSpPr/>
              <p:nvPr/>
            </p:nvSpPr>
            <p:spPr>
              <a:xfrm>
                <a:off x="-300929" y="2072797"/>
                <a:ext cx="7339849" cy="1252267"/>
              </a:xfrm>
              <a:prstGeom prst="rect">
                <a:avLst/>
              </a:prstGeom>
              <a:solidFill>
                <a:srgbClr val="344D6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sp>
          <p:nvSpPr>
            <p:cNvPr id="11275" name="Rectangle 2">
              <a:extLst>
                <a:ext uri="{FF2B5EF4-FFF2-40B4-BE49-F238E27FC236}">
                  <a16:creationId xmlns:a16="http://schemas.microsoft.com/office/drawing/2014/main" id="{3D285CCE-150C-40DE-8492-C0845077AE76}"/>
                </a:ext>
              </a:extLst>
            </p:cNvPr>
            <p:cNvSpPr>
              <a:spLocks noChangeArrowheads="1"/>
            </p:cNvSpPr>
            <p:nvPr/>
          </p:nvSpPr>
          <p:spPr bwMode="auto">
            <a:xfrm>
              <a:off x="694267" y="2257228"/>
              <a:ext cx="56642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r>
                <a:rPr lang="en-GB" altLang="en-US">
                  <a:solidFill>
                    <a:schemeClr val="bg1"/>
                  </a:solidFill>
                </a:rPr>
                <a:t>If you threw away an apple core, it wouldn’t be long before the apple completely rotted away to nothing.</a:t>
              </a:r>
            </a:p>
          </p:txBody>
        </p:sp>
        <p:pic>
          <p:nvPicPr>
            <p:cNvPr id="11276" name="Picture 4">
              <a:extLst>
                <a:ext uri="{FF2B5EF4-FFF2-40B4-BE49-F238E27FC236}">
                  <a16:creationId xmlns:a16="http://schemas.microsoft.com/office/drawing/2014/main" id="{CD3D1CDA-0BD4-4897-A6E3-64DD920A0EB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545517" y="1721031"/>
              <a:ext cx="1446957" cy="1769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8" name="Group 17">
            <a:extLst>
              <a:ext uri="{FF2B5EF4-FFF2-40B4-BE49-F238E27FC236}">
                <a16:creationId xmlns:a16="http://schemas.microsoft.com/office/drawing/2014/main" id="{8AECBDD6-77E7-465D-A865-682C192CB06D}"/>
              </a:ext>
            </a:extLst>
          </p:cNvPr>
          <p:cNvGrpSpPr>
            <a:grpSpLocks/>
          </p:cNvGrpSpPr>
          <p:nvPr/>
        </p:nvGrpSpPr>
        <p:grpSpPr bwMode="auto">
          <a:xfrm>
            <a:off x="604838" y="3711575"/>
            <a:ext cx="8716962" cy="2454275"/>
            <a:chOff x="605004" y="3711054"/>
            <a:chExt cx="8716071" cy="2455333"/>
          </a:xfrm>
        </p:grpSpPr>
        <p:grpSp>
          <p:nvGrpSpPr>
            <p:cNvPr id="11269" name="Group 10">
              <a:extLst>
                <a:ext uri="{FF2B5EF4-FFF2-40B4-BE49-F238E27FC236}">
                  <a16:creationId xmlns:a16="http://schemas.microsoft.com/office/drawing/2014/main" id="{CEFB8C94-8C1C-45C9-AB68-60FC4DB7826B}"/>
                </a:ext>
              </a:extLst>
            </p:cNvPr>
            <p:cNvGrpSpPr>
              <a:grpSpLocks/>
            </p:cNvGrpSpPr>
            <p:nvPr/>
          </p:nvGrpSpPr>
          <p:grpSpPr bwMode="auto">
            <a:xfrm rot="10800000">
              <a:off x="605004" y="3711054"/>
              <a:ext cx="8716071" cy="2455333"/>
              <a:chOff x="-300929" y="1471264"/>
              <a:chExt cx="8716071" cy="2455333"/>
            </a:xfrm>
          </p:grpSpPr>
          <p:sp>
            <p:nvSpPr>
              <p:cNvPr id="14" name="Oval 13">
                <a:extLst>
                  <a:ext uri="{FF2B5EF4-FFF2-40B4-BE49-F238E27FC236}">
                    <a16:creationId xmlns:a16="http://schemas.microsoft.com/office/drawing/2014/main" id="{546072DC-BD10-43AA-AD2B-BBC9A055DF4C}"/>
                  </a:ext>
                </a:extLst>
              </p:cNvPr>
              <p:cNvSpPr/>
              <p:nvPr/>
            </p:nvSpPr>
            <p:spPr>
              <a:xfrm>
                <a:off x="5959531" y="1471264"/>
                <a:ext cx="2455611" cy="2455333"/>
              </a:xfrm>
              <a:prstGeom prst="ellipse">
                <a:avLst/>
              </a:prstGeom>
              <a:solidFill>
                <a:srgbClr val="344D6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5" name="Rectangle 14">
                <a:extLst>
                  <a:ext uri="{FF2B5EF4-FFF2-40B4-BE49-F238E27FC236}">
                    <a16:creationId xmlns:a16="http://schemas.microsoft.com/office/drawing/2014/main" id="{B8426AD2-9B1D-4BB0-9356-E3F3173022BD}"/>
                  </a:ext>
                </a:extLst>
              </p:cNvPr>
              <p:cNvSpPr/>
              <p:nvPr/>
            </p:nvSpPr>
            <p:spPr>
              <a:xfrm>
                <a:off x="-300929" y="1930249"/>
                <a:ext cx="7339850" cy="1537362"/>
              </a:xfrm>
              <a:prstGeom prst="rect">
                <a:avLst/>
              </a:prstGeom>
              <a:solidFill>
                <a:srgbClr val="344D6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sp>
          <p:nvSpPr>
            <p:cNvPr id="11270" name="Rectangle 3">
              <a:extLst>
                <a:ext uri="{FF2B5EF4-FFF2-40B4-BE49-F238E27FC236}">
                  <a16:creationId xmlns:a16="http://schemas.microsoft.com/office/drawing/2014/main" id="{FF19E45D-94C9-4CC9-BF3C-7791DAD704EC}"/>
                </a:ext>
              </a:extLst>
            </p:cNvPr>
            <p:cNvSpPr>
              <a:spLocks noChangeArrowheads="1"/>
            </p:cNvSpPr>
            <p:nvPr/>
          </p:nvSpPr>
          <p:spPr bwMode="auto">
            <a:xfrm>
              <a:off x="3191933" y="4357610"/>
              <a:ext cx="5604209"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r>
                <a:rPr lang="en-GB" altLang="en-US">
                  <a:solidFill>
                    <a:schemeClr val="bg1"/>
                  </a:solidFill>
                </a:rPr>
                <a:t>Plastic is very strong. When you throw it away, it will be hundreds of years before it rots away to nothing. All the plastic that has ever been made is still where people threw it.</a:t>
              </a:r>
            </a:p>
          </p:txBody>
        </p:sp>
        <p:pic>
          <p:nvPicPr>
            <p:cNvPr id="11271" name="Picture 16">
              <a:extLst>
                <a:ext uri="{FF2B5EF4-FFF2-40B4-BE49-F238E27FC236}">
                  <a16:creationId xmlns:a16="http://schemas.microsoft.com/office/drawing/2014/main" id="{5A11D400-F65D-406D-8E17-3DAB73FBC34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56131" y="3711054"/>
              <a:ext cx="1234542" cy="2129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2" fill="hold"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wipe(right)">
                                      <p:cBhvr>
                                        <p:cTn id="1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3BE1DB6B-C130-44EA-8217-0477632468A1}"/>
              </a:ext>
            </a:extLst>
          </p:cNvPr>
          <p:cNvSpPr>
            <a:spLocks noGrp="1"/>
          </p:cNvSpPr>
          <p:nvPr>
            <p:ph type="title"/>
          </p:nvPr>
        </p:nvSpPr>
        <p:spPr>
          <a:xfrm>
            <a:off x="228600" y="479425"/>
            <a:ext cx="8686800" cy="993775"/>
          </a:xfrm>
        </p:spPr>
        <p:txBody>
          <a:bodyPr/>
          <a:lstStyle/>
          <a:p>
            <a:pPr eaLnBrk="1" hangingPunct="1"/>
            <a:r>
              <a:rPr lang="en-GB" altLang="en-US"/>
              <a:t>Why Can Plastic Hurt the Planet?</a:t>
            </a:r>
          </a:p>
        </p:txBody>
      </p:sp>
      <p:grpSp>
        <p:nvGrpSpPr>
          <p:cNvPr id="19" name="Group 18">
            <a:extLst>
              <a:ext uri="{FF2B5EF4-FFF2-40B4-BE49-F238E27FC236}">
                <a16:creationId xmlns:a16="http://schemas.microsoft.com/office/drawing/2014/main" id="{6AB7B411-2A98-4296-AA3C-B18B32249E0C}"/>
              </a:ext>
            </a:extLst>
          </p:cNvPr>
          <p:cNvGrpSpPr>
            <a:grpSpLocks/>
          </p:cNvGrpSpPr>
          <p:nvPr/>
        </p:nvGrpSpPr>
        <p:grpSpPr bwMode="auto">
          <a:xfrm>
            <a:off x="-238125" y="4748213"/>
            <a:ext cx="8412163" cy="1490662"/>
            <a:chOff x="-238789" y="4723315"/>
            <a:chExt cx="8412567" cy="1490134"/>
          </a:xfrm>
        </p:grpSpPr>
        <p:sp>
          <p:nvSpPr>
            <p:cNvPr id="16" name="Rectangle 15">
              <a:extLst>
                <a:ext uri="{FF2B5EF4-FFF2-40B4-BE49-F238E27FC236}">
                  <a16:creationId xmlns:a16="http://schemas.microsoft.com/office/drawing/2014/main" id="{34714650-D6F8-47DD-8C3A-C22E5F2DD636}"/>
                </a:ext>
              </a:extLst>
            </p:cNvPr>
            <p:cNvSpPr/>
            <p:nvPr/>
          </p:nvSpPr>
          <p:spPr>
            <a:xfrm>
              <a:off x="-238789" y="5023246"/>
              <a:ext cx="7674344" cy="890273"/>
            </a:xfrm>
            <a:prstGeom prst="rect">
              <a:avLst/>
            </a:prstGeom>
            <a:solidFill>
              <a:schemeClr val="bg1"/>
            </a:solidFill>
            <a:ln w="28575">
              <a:solidFill>
                <a:srgbClr val="344D6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303" name="Rectangle 5">
              <a:extLst>
                <a:ext uri="{FF2B5EF4-FFF2-40B4-BE49-F238E27FC236}">
                  <a16:creationId xmlns:a16="http://schemas.microsoft.com/office/drawing/2014/main" id="{3DA3D7A6-FF3F-4C0E-B1AC-7F0F5A47FC6F}"/>
                </a:ext>
              </a:extLst>
            </p:cNvPr>
            <p:cNvSpPr>
              <a:spLocks noChangeArrowheads="1"/>
            </p:cNvSpPr>
            <p:nvPr/>
          </p:nvSpPr>
          <p:spPr bwMode="auto">
            <a:xfrm>
              <a:off x="948268" y="5145216"/>
              <a:ext cx="531706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r>
                <a:rPr lang="en-GB" altLang="en-US"/>
                <a:t>Sometimes, animals think plastic is food and eat it. It then hurts their insides and makes them sick.</a:t>
              </a:r>
            </a:p>
          </p:txBody>
        </p:sp>
        <p:grpSp>
          <p:nvGrpSpPr>
            <p:cNvPr id="12304" name="Group 12">
              <a:extLst>
                <a:ext uri="{FF2B5EF4-FFF2-40B4-BE49-F238E27FC236}">
                  <a16:creationId xmlns:a16="http://schemas.microsoft.com/office/drawing/2014/main" id="{B50A329F-81DF-4709-8B3E-5AF5891F6360}"/>
                </a:ext>
              </a:extLst>
            </p:cNvPr>
            <p:cNvGrpSpPr>
              <a:grpSpLocks/>
            </p:cNvGrpSpPr>
            <p:nvPr/>
          </p:nvGrpSpPr>
          <p:grpSpPr bwMode="auto">
            <a:xfrm>
              <a:off x="6683644" y="4723315"/>
              <a:ext cx="1490134" cy="1490134"/>
              <a:chOff x="6226445" y="4694847"/>
              <a:chExt cx="1490134" cy="1490134"/>
            </a:xfrm>
          </p:grpSpPr>
          <p:sp>
            <p:nvSpPr>
              <p:cNvPr id="12" name="Oval 11">
                <a:extLst>
                  <a:ext uri="{FF2B5EF4-FFF2-40B4-BE49-F238E27FC236}">
                    <a16:creationId xmlns:a16="http://schemas.microsoft.com/office/drawing/2014/main" id="{520501FB-9A77-491D-A397-65D593F759E4}"/>
                  </a:ext>
                </a:extLst>
              </p:cNvPr>
              <p:cNvSpPr/>
              <p:nvPr/>
            </p:nvSpPr>
            <p:spPr>
              <a:xfrm>
                <a:off x="6225844" y="4694847"/>
                <a:ext cx="1490735" cy="1490134"/>
              </a:xfrm>
              <a:prstGeom prst="ellipse">
                <a:avLst/>
              </a:prstGeom>
              <a:solidFill>
                <a:srgbClr val="2E90CE"/>
              </a:solidFill>
              <a:ln w="28575">
                <a:solidFill>
                  <a:srgbClr val="344D6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pic>
            <p:nvPicPr>
              <p:cNvPr id="12306" name="Picture 6">
                <a:extLst>
                  <a:ext uri="{FF2B5EF4-FFF2-40B4-BE49-F238E27FC236}">
                    <a16:creationId xmlns:a16="http://schemas.microsoft.com/office/drawing/2014/main" id="{3DB1C8D9-70D5-4A77-AE12-12F336873F5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328715" y="5029200"/>
                <a:ext cx="1261173" cy="828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grpSp>
        <p:nvGrpSpPr>
          <p:cNvPr id="18" name="Group 17">
            <a:extLst>
              <a:ext uri="{FF2B5EF4-FFF2-40B4-BE49-F238E27FC236}">
                <a16:creationId xmlns:a16="http://schemas.microsoft.com/office/drawing/2014/main" id="{F609C11E-5FBF-4B3D-BC88-71838E389DC1}"/>
              </a:ext>
            </a:extLst>
          </p:cNvPr>
          <p:cNvGrpSpPr>
            <a:grpSpLocks/>
          </p:cNvGrpSpPr>
          <p:nvPr/>
        </p:nvGrpSpPr>
        <p:grpSpPr bwMode="auto">
          <a:xfrm>
            <a:off x="-274638" y="3048000"/>
            <a:ext cx="8461376" cy="1493838"/>
            <a:chOff x="-274677" y="3020999"/>
            <a:chExt cx="8461943" cy="1493229"/>
          </a:xfrm>
        </p:grpSpPr>
        <p:sp>
          <p:nvSpPr>
            <p:cNvPr id="15" name="Rectangle 14">
              <a:extLst>
                <a:ext uri="{FF2B5EF4-FFF2-40B4-BE49-F238E27FC236}">
                  <a16:creationId xmlns:a16="http://schemas.microsoft.com/office/drawing/2014/main" id="{8F69BADD-03D6-49B7-A4B8-F1DD27781232}"/>
                </a:ext>
              </a:extLst>
            </p:cNvPr>
            <p:cNvSpPr/>
            <p:nvPr/>
          </p:nvSpPr>
          <p:spPr>
            <a:xfrm>
              <a:off x="-274677" y="3254267"/>
              <a:ext cx="7674490" cy="891811"/>
            </a:xfrm>
            <a:prstGeom prst="rect">
              <a:avLst/>
            </a:prstGeom>
            <a:solidFill>
              <a:schemeClr val="bg1"/>
            </a:solidFill>
            <a:ln w="28575">
              <a:solidFill>
                <a:srgbClr val="344D6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300" name="Rectangle 4">
              <a:extLst>
                <a:ext uri="{FF2B5EF4-FFF2-40B4-BE49-F238E27FC236}">
                  <a16:creationId xmlns:a16="http://schemas.microsoft.com/office/drawing/2014/main" id="{4ABF1B9A-74F6-4665-A036-C26928C6FA13}"/>
                </a:ext>
              </a:extLst>
            </p:cNvPr>
            <p:cNvSpPr>
              <a:spLocks noChangeArrowheads="1"/>
            </p:cNvSpPr>
            <p:nvPr/>
          </p:nvSpPr>
          <p:spPr bwMode="auto">
            <a:xfrm>
              <a:off x="934022" y="3367324"/>
              <a:ext cx="555144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r>
                <a:rPr lang="en-GB" altLang="en-US"/>
                <a:t>Fish can get stuck in plastic as they are swimming in the sea. They then can’t swim properly.</a:t>
              </a:r>
            </a:p>
          </p:txBody>
        </p:sp>
        <p:pic>
          <p:nvPicPr>
            <p:cNvPr id="10" name="Picture 9">
              <a:extLst>
                <a:ext uri="{FF2B5EF4-FFF2-40B4-BE49-F238E27FC236}">
                  <a16:creationId xmlns:a16="http://schemas.microsoft.com/office/drawing/2014/main" id="{2D0A9F3D-CCCB-4919-B114-91BFA8ADCF0C}"/>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28796"/>
            <a:stretch/>
          </p:blipFill>
          <p:spPr>
            <a:xfrm>
              <a:off x="6683644" y="3020999"/>
              <a:ext cx="1503622" cy="1493229"/>
            </a:xfrm>
            <a:prstGeom prst="ellipse">
              <a:avLst/>
            </a:prstGeom>
            <a:ln w="28575">
              <a:solidFill>
                <a:srgbClr val="344D67"/>
              </a:solidFill>
            </a:ln>
          </p:spPr>
        </p:pic>
      </p:grpSp>
      <p:grpSp>
        <p:nvGrpSpPr>
          <p:cNvPr id="12293" name="Group 22">
            <a:extLst>
              <a:ext uri="{FF2B5EF4-FFF2-40B4-BE49-F238E27FC236}">
                <a16:creationId xmlns:a16="http://schemas.microsoft.com/office/drawing/2014/main" id="{DD0A5A15-0A52-44E7-A90A-FCED8FB075D7}"/>
              </a:ext>
            </a:extLst>
          </p:cNvPr>
          <p:cNvGrpSpPr>
            <a:grpSpLocks/>
          </p:cNvGrpSpPr>
          <p:nvPr/>
        </p:nvGrpSpPr>
        <p:grpSpPr bwMode="auto">
          <a:xfrm>
            <a:off x="-60325" y="1319213"/>
            <a:ext cx="8234363" cy="1522412"/>
            <a:chOff x="-230321" y="1323810"/>
            <a:chExt cx="8234311" cy="1521545"/>
          </a:xfrm>
        </p:grpSpPr>
        <p:sp>
          <p:nvSpPr>
            <p:cNvPr id="14" name="Rectangle 13">
              <a:extLst>
                <a:ext uri="{FF2B5EF4-FFF2-40B4-BE49-F238E27FC236}">
                  <a16:creationId xmlns:a16="http://schemas.microsoft.com/office/drawing/2014/main" id="{6CF5E38E-CB2C-498F-95B6-E7B78F6D1D51}"/>
                </a:ext>
              </a:extLst>
            </p:cNvPr>
            <p:cNvSpPr/>
            <p:nvPr/>
          </p:nvSpPr>
          <p:spPr>
            <a:xfrm>
              <a:off x="-230321" y="1726805"/>
              <a:ext cx="7156405" cy="891667"/>
            </a:xfrm>
            <a:prstGeom prst="rect">
              <a:avLst/>
            </a:prstGeom>
            <a:solidFill>
              <a:schemeClr val="bg1"/>
            </a:solidFill>
            <a:ln w="28575">
              <a:solidFill>
                <a:srgbClr val="344D6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295" name="Rectangle 3">
              <a:extLst>
                <a:ext uri="{FF2B5EF4-FFF2-40B4-BE49-F238E27FC236}">
                  <a16:creationId xmlns:a16="http://schemas.microsoft.com/office/drawing/2014/main" id="{460D0CFF-F6BB-44A3-9C02-5426FCB8025F}"/>
                </a:ext>
              </a:extLst>
            </p:cNvPr>
            <p:cNvSpPr>
              <a:spLocks noChangeArrowheads="1"/>
            </p:cNvSpPr>
            <p:nvPr/>
          </p:nvSpPr>
          <p:spPr bwMode="auto">
            <a:xfrm>
              <a:off x="964336" y="1844898"/>
              <a:ext cx="506306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r>
                <a:rPr lang="en-GB" altLang="en-US"/>
                <a:t>The plastic that has been thrown away is harmful to animals.</a:t>
              </a:r>
            </a:p>
          </p:txBody>
        </p:sp>
        <p:grpSp>
          <p:nvGrpSpPr>
            <p:cNvPr id="12296" name="Group 21">
              <a:extLst>
                <a:ext uri="{FF2B5EF4-FFF2-40B4-BE49-F238E27FC236}">
                  <a16:creationId xmlns:a16="http://schemas.microsoft.com/office/drawing/2014/main" id="{B2A12CD1-AF25-44FC-9C8E-73707C484F7A}"/>
                </a:ext>
              </a:extLst>
            </p:cNvPr>
            <p:cNvGrpSpPr>
              <a:grpSpLocks/>
            </p:cNvGrpSpPr>
            <p:nvPr/>
          </p:nvGrpSpPr>
          <p:grpSpPr bwMode="auto">
            <a:xfrm>
              <a:off x="6485467" y="1323810"/>
              <a:ext cx="1518523" cy="1521545"/>
              <a:chOff x="7213594" y="1369065"/>
              <a:chExt cx="1518523" cy="1521545"/>
            </a:xfrm>
          </p:grpSpPr>
          <p:pic>
            <p:nvPicPr>
              <p:cNvPr id="12297" name="Picture 7">
                <a:extLst>
                  <a:ext uri="{FF2B5EF4-FFF2-40B4-BE49-F238E27FC236}">
                    <a16:creationId xmlns:a16="http://schemas.microsoft.com/office/drawing/2014/main" id="{3936B933-E5B0-450A-9102-CD32641279FA}"/>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213594" y="1694238"/>
                <a:ext cx="1514109" cy="11963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Oval 19">
                <a:extLst>
                  <a:ext uri="{FF2B5EF4-FFF2-40B4-BE49-F238E27FC236}">
                    <a16:creationId xmlns:a16="http://schemas.microsoft.com/office/drawing/2014/main" id="{4DB3BB9D-1A1B-4F2D-813D-ED33F8422FB6}"/>
                  </a:ext>
                </a:extLst>
              </p:cNvPr>
              <p:cNvSpPr/>
              <p:nvPr/>
            </p:nvSpPr>
            <p:spPr>
              <a:xfrm>
                <a:off x="7216064" y="1369065"/>
                <a:ext cx="1516053" cy="1515199"/>
              </a:xfrm>
              <a:prstGeom prst="ellipse">
                <a:avLst/>
              </a:prstGeom>
              <a:noFill/>
              <a:ln w="28575">
                <a:solidFill>
                  <a:srgbClr val="344D6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gr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left)">
                                      <p:cBhvr>
                                        <p:cTn id="7" dur="500"/>
                                        <p:tgtEl>
                                          <p:spTgt spid="1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wipe(left)">
                                      <p:cBhvr>
                                        <p:cTn id="12"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a:extLst>
              <a:ext uri="{FF2B5EF4-FFF2-40B4-BE49-F238E27FC236}">
                <a16:creationId xmlns:a16="http://schemas.microsoft.com/office/drawing/2014/main" id="{7A6E513C-7012-44A6-982E-61802F6B1F15}"/>
              </a:ext>
            </a:extLst>
          </p:cNvPr>
          <p:cNvSpPr>
            <a:spLocks noGrp="1"/>
          </p:cNvSpPr>
          <p:nvPr>
            <p:ph type="title"/>
          </p:nvPr>
        </p:nvSpPr>
        <p:spPr>
          <a:xfrm>
            <a:off x="457200" y="479425"/>
            <a:ext cx="8220075" cy="993775"/>
          </a:xfrm>
        </p:spPr>
        <p:txBody>
          <a:bodyPr/>
          <a:lstStyle/>
          <a:p>
            <a:pPr eaLnBrk="1" hangingPunct="1"/>
            <a:r>
              <a:rPr lang="en-GB" altLang="en-US"/>
              <a:t>Earth Day</a:t>
            </a:r>
          </a:p>
        </p:txBody>
      </p:sp>
      <p:grpSp>
        <p:nvGrpSpPr>
          <p:cNvPr id="19" name="Group 18">
            <a:extLst>
              <a:ext uri="{FF2B5EF4-FFF2-40B4-BE49-F238E27FC236}">
                <a16:creationId xmlns:a16="http://schemas.microsoft.com/office/drawing/2014/main" id="{C4083F86-A05E-478E-ACFA-74266B776AF1}"/>
              </a:ext>
            </a:extLst>
          </p:cNvPr>
          <p:cNvGrpSpPr>
            <a:grpSpLocks/>
          </p:cNvGrpSpPr>
          <p:nvPr/>
        </p:nvGrpSpPr>
        <p:grpSpPr bwMode="auto">
          <a:xfrm>
            <a:off x="-200025" y="1377950"/>
            <a:ext cx="8716963" cy="2455863"/>
            <a:chOff x="-199329" y="1378131"/>
            <a:chExt cx="8716071" cy="2455333"/>
          </a:xfrm>
        </p:grpSpPr>
        <p:grpSp>
          <p:nvGrpSpPr>
            <p:cNvPr id="13322" name="Group 5">
              <a:extLst>
                <a:ext uri="{FF2B5EF4-FFF2-40B4-BE49-F238E27FC236}">
                  <a16:creationId xmlns:a16="http://schemas.microsoft.com/office/drawing/2014/main" id="{9DF72FF7-07C7-4321-9169-F6C22CEA10CF}"/>
                </a:ext>
              </a:extLst>
            </p:cNvPr>
            <p:cNvGrpSpPr>
              <a:grpSpLocks/>
            </p:cNvGrpSpPr>
            <p:nvPr/>
          </p:nvGrpSpPr>
          <p:grpSpPr bwMode="auto">
            <a:xfrm>
              <a:off x="-199329" y="1378131"/>
              <a:ext cx="8716071" cy="2455333"/>
              <a:chOff x="-300929" y="1471264"/>
              <a:chExt cx="8716071" cy="2455333"/>
            </a:xfrm>
          </p:grpSpPr>
          <p:sp>
            <p:nvSpPr>
              <p:cNvPr id="9" name="Oval 8">
                <a:extLst>
                  <a:ext uri="{FF2B5EF4-FFF2-40B4-BE49-F238E27FC236}">
                    <a16:creationId xmlns:a16="http://schemas.microsoft.com/office/drawing/2014/main" id="{D69D02D8-8A4E-4236-9D91-1AD962D388B0}"/>
                  </a:ext>
                </a:extLst>
              </p:cNvPr>
              <p:cNvSpPr/>
              <p:nvPr/>
            </p:nvSpPr>
            <p:spPr>
              <a:xfrm>
                <a:off x="5959530" y="1471264"/>
                <a:ext cx="2455612" cy="2455333"/>
              </a:xfrm>
              <a:prstGeom prst="ellipse">
                <a:avLst/>
              </a:prstGeom>
              <a:solidFill>
                <a:srgbClr val="344D6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 name="Rectangle 9">
                <a:extLst>
                  <a:ext uri="{FF2B5EF4-FFF2-40B4-BE49-F238E27FC236}">
                    <a16:creationId xmlns:a16="http://schemas.microsoft.com/office/drawing/2014/main" id="{095A5ECD-D84A-4FED-AFC5-BD229F08DA4D}"/>
                  </a:ext>
                </a:extLst>
              </p:cNvPr>
              <p:cNvSpPr/>
              <p:nvPr/>
            </p:nvSpPr>
            <p:spPr>
              <a:xfrm>
                <a:off x="-300929" y="2072797"/>
                <a:ext cx="7339849" cy="1252267"/>
              </a:xfrm>
              <a:prstGeom prst="rect">
                <a:avLst/>
              </a:prstGeom>
              <a:solidFill>
                <a:srgbClr val="344D6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sp>
          <p:nvSpPr>
            <p:cNvPr id="13323" name="Rectangle 2">
              <a:extLst>
                <a:ext uri="{FF2B5EF4-FFF2-40B4-BE49-F238E27FC236}">
                  <a16:creationId xmlns:a16="http://schemas.microsoft.com/office/drawing/2014/main" id="{9D8A8C09-ED3B-4191-82C7-BB5130AAA5E2}"/>
                </a:ext>
              </a:extLst>
            </p:cNvPr>
            <p:cNvSpPr>
              <a:spLocks noChangeArrowheads="1"/>
            </p:cNvSpPr>
            <p:nvPr/>
          </p:nvSpPr>
          <p:spPr bwMode="auto">
            <a:xfrm>
              <a:off x="833605" y="2132695"/>
              <a:ext cx="457200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r>
                <a:rPr lang="en-GB" altLang="en-US">
                  <a:solidFill>
                    <a:schemeClr val="bg1"/>
                  </a:solidFill>
                </a:rPr>
                <a:t>Earth Day is a special time when people think about how to look after our planet. It is on 22</a:t>
              </a:r>
              <a:r>
                <a:rPr lang="en-GB" altLang="en-US" baseline="30000">
                  <a:solidFill>
                    <a:schemeClr val="bg1"/>
                  </a:solidFill>
                </a:rPr>
                <a:t>nd</a:t>
              </a:r>
              <a:r>
                <a:rPr lang="en-GB" altLang="en-US">
                  <a:solidFill>
                    <a:schemeClr val="bg1"/>
                  </a:solidFill>
                </a:rPr>
                <a:t> April.</a:t>
              </a:r>
            </a:p>
          </p:txBody>
        </p:sp>
        <p:pic>
          <p:nvPicPr>
            <p:cNvPr id="13324" name="Picture 16">
              <a:extLst>
                <a:ext uri="{FF2B5EF4-FFF2-40B4-BE49-F238E27FC236}">
                  <a16:creationId xmlns:a16="http://schemas.microsoft.com/office/drawing/2014/main" id="{5F63A6BF-537C-4BC8-9CBB-7899E49F2FE4}"/>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6352323" y="1670228"/>
              <a:ext cx="1873503" cy="18711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1" name="Group 20">
            <a:extLst>
              <a:ext uri="{FF2B5EF4-FFF2-40B4-BE49-F238E27FC236}">
                <a16:creationId xmlns:a16="http://schemas.microsoft.com/office/drawing/2014/main" id="{FDCC8D91-3781-4BA1-AE1F-02BD3D07AFC5}"/>
              </a:ext>
            </a:extLst>
          </p:cNvPr>
          <p:cNvGrpSpPr>
            <a:grpSpLocks/>
          </p:cNvGrpSpPr>
          <p:nvPr/>
        </p:nvGrpSpPr>
        <p:grpSpPr bwMode="auto">
          <a:xfrm>
            <a:off x="604838" y="3711575"/>
            <a:ext cx="8716962" cy="2454275"/>
            <a:chOff x="605004" y="3711054"/>
            <a:chExt cx="8716071" cy="2455333"/>
          </a:xfrm>
        </p:grpSpPr>
        <p:grpSp>
          <p:nvGrpSpPr>
            <p:cNvPr id="13317" name="Group 11">
              <a:extLst>
                <a:ext uri="{FF2B5EF4-FFF2-40B4-BE49-F238E27FC236}">
                  <a16:creationId xmlns:a16="http://schemas.microsoft.com/office/drawing/2014/main" id="{CC855194-05CC-498D-96D4-12B9F827BF81}"/>
                </a:ext>
              </a:extLst>
            </p:cNvPr>
            <p:cNvGrpSpPr>
              <a:grpSpLocks/>
            </p:cNvGrpSpPr>
            <p:nvPr/>
          </p:nvGrpSpPr>
          <p:grpSpPr bwMode="auto">
            <a:xfrm rot="10800000">
              <a:off x="605004" y="3711054"/>
              <a:ext cx="8716071" cy="2455333"/>
              <a:chOff x="-300929" y="1471264"/>
              <a:chExt cx="8716071" cy="2455333"/>
            </a:xfrm>
          </p:grpSpPr>
          <p:sp>
            <p:nvSpPr>
              <p:cNvPr id="15" name="Oval 14">
                <a:extLst>
                  <a:ext uri="{FF2B5EF4-FFF2-40B4-BE49-F238E27FC236}">
                    <a16:creationId xmlns:a16="http://schemas.microsoft.com/office/drawing/2014/main" id="{4BE11490-D3E4-4337-964E-5CDFC53F0BB8}"/>
                  </a:ext>
                </a:extLst>
              </p:cNvPr>
              <p:cNvSpPr/>
              <p:nvPr/>
            </p:nvSpPr>
            <p:spPr>
              <a:xfrm>
                <a:off x="5959531" y="1471264"/>
                <a:ext cx="2455611" cy="2455333"/>
              </a:xfrm>
              <a:prstGeom prst="ellipse">
                <a:avLst/>
              </a:prstGeom>
              <a:solidFill>
                <a:srgbClr val="344D6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6" name="Rectangle 15">
                <a:extLst>
                  <a:ext uri="{FF2B5EF4-FFF2-40B4-BE49-F238E27FC236}">
                    <a16:creationId xmlns:a16="http://schemas.microsoft.com/office/drawing/2014/main" id="{E6C00EBD-1D0E-4830-8C81-565BF74ACDB7}"/>
                  </a:ext>
                </a:extLst>
              </p:cNvPr>
              <p:cNvSpPr/>
              <p:nvPr/>
            </p:nvSpPr>
            <p:spPr>
              <a:xfrm>
                <a:off x="-300929" y="2203416"/>
                <a:ext cx="7339850" cy="1121258"/>
              </a:xfrm>
              <a:prstGeom prst="rect">
                <a:avLst/>
              </a:prstGeom>
              <a:solidFill>
                <a:srgbClr val="344D6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sp>
          <p:nvSpPr>
            <p:cNvPr id="13318" name="Rectangle 3">
              <a:extLst>
                <a:ext uri="{FF2B5EF4-FFF2-40B4-BE49-F238E27FC236}">
                  <a16:creationId xmlns:a16="http://schemas.microsoft.com/office/drawing/2014/main" id="{E00F3C1F-86CF-4F5F-879B-E1F66BC284C6}"/>
                </a:ext>
              </a:extLst>
            </p:cNvPr>
            <p:cNvSpPr>
              <a:spLocks noChangeArrowheads="1"/>
            </p:cNvSpPr>
            <p:nvPr/>
          </p:nvSpPr>
          <p:spPr bwMode="auto">
            <a:xfrm>
              <a:off x="3364775" y="4550286"/>
              <a:ext cx="45720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r>
                <a:rPr lang="en-GB" altLang="en-US" dirty="0">
                  <a:solidFill>
                    <a:schemeClr val="bg1"/>
                  </a:solidFill>
                </a:rPr>
                <a:t>This year, Earth Day hopes to Restore Our Earth after the pandemic.</a:t>
              </a:r>
            </a:p>
          </p:txBody>
        </p:sp>
        <p:pic>
          <p:nvPicPr>
            <p:cNvPr id="13319" name="Picture 19">
              <a:extLst>
                <a:ext uri="{FF2B5EF4-FFF2-40B4-BE49-F238E27FC236}">
                  <a16:creationId xmlns:a16="http://schemas.microsoft.com/office/drawing/2014/main" id="{0BA12D13-8DC7-4151-9835-13CBC5DA8C64}"/>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882026" y="4465536"/>
              <a:ext cx="1850487" cy="14621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left)">
                                      <p:cBhvr>
                                        <p:cTn id="7" dur="500"/>
                                        <p:tgtEl>
                                          <p:spTgt spid="1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2" fill="hold" nodeType="click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wipe(right)">
                                      <p:cBhvr>
                                        <p:cTn id="12"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a:extLst>
              <a:ext uri="{FF2B5EF4-FFF2-40B4-BE49-F238E27FC236}">
                <a16:creationId xmlns:a16="http://schemas.microsoft.com/office/drawing/2014/main" id="{4E8B10EB-A19E-44A7-B1B2-8383F0CEC45F}"/>
              </a:ext>
            </a:extLst>
          </p:cNvPr>
          <p:cNvSpPr>
            <a:spLocks noGrp="1"/>
          </p:cNvSpPr>
          <p:nvPr>
            <p:ph type="title"/>
          </p:nvPr>
        </p:nvSpPr>
        <p:spPr>
          <a:xfrm>
            <a:off x="457200" y="479425"/>
            <a:ext cx="8220075" cy="993775"/>
          </a:xfrm>
        </p:spPr>
        <p:txBody>
          <a:bodyPr/>
          <a:lstStyle/>
          <a:p>
            <a:pPr eaLnBrk="1" hangingPunct="1"/>
            <a:r>
              <a:rPr lang="en-GB" altLang="en-US"/>
              <a:t>What Can We Do on Earth Day?</a:t>
            </a:r>
          </a:p>
        </p:txBody>
      </p:sp>
      <p:sp>
        <p:nvSpPr>
          <p:cNvPr id="14339" name="Rectangle 2">
            <a:extLst>
              <a:ext uri="{FF2B5EF4-FFF2-40B4-BE49-F238E27FC236}">
                <a16:creationId xmlns:a16="http://schemas.microsoft.com/office/drawing/2014/main" id="{F7E8A298-C46A-43C6-BF50-8647094E8271}"/>
              </a:ext>
            </a:extLst>
          </p:cNvPr>
          <p:cNvSpPr>
            <a:spLocks noChangeArrowheads="1"/>
          </p:cNvSpPr>
          <p:nvPr/>
        </p:nvSpPr>
        <p:spPr bwMode="auto">
          <a:xfrm>
            <a:off x="2273300" y="1466850"/>
            <a:ext cx="458787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r>
              <a:rPr lang="en-GB" altLang="en-US"/>
              <a:t>There are lots of things we can do to help, not only on Earth Day, but all year round.</a:t>
            </a:r>
          </a:p>
        </p:txBody>
      </p:sp>
      <p:grpSp>
        <p:nvGrpSpPr>
          <p:cNvPr id="14340" name="Group 16">
            <a:extLst>
              <a:ext uri="{FF2B5EF4-FFF2-40B4-BE49-F238E27FC236}">
                <a16:creationId xmlns:a16="http://schemas.microsoft.com/office/drawing/2014/main" id="{757673EA-0B7D-4007-907C-40930A296B53}"/>
              </a:ext>
            </a:extLst>
          </p:cNvPr>
          <p:cNvGrpSpPr>
            <a:grpSpLocks/>
          </p:cNvGrpSpPr>
          <p:nvPr/>
        </p:nvGrpSpPr>
        <p:grpSpPr bwMode="auto">
          <a:xfrm>
            <a:off x="668338" y="2379663"/>
            <a:ext cx="2549525" cy="3757612"/>
            <a:chOff x="736600" y="2379133"/>
            <a:chExt cx="2548467" cy="3757766"/>
          </a:xfrm>
        </p:grpSpPr>
        <p:sp>
          <p:nvSpPr>
            <p:cNvPr id="10" name="Rounded Rectangle 9">
              <a:extLst>
                <a:ext uri="{FF2B5EF4-FFF2-40B4-BE49-F238E27FC236}">
                  <a16:creationId xmlns:a16="http://schemas.microsoft.com/office/drawing/2014/main" id="{FAD383EB-A80F-4B1A-99E3-916627EE2B60}"/>
                </a:ext>
              </a:extLst>
            </p:cNvPr>
            <p:cNvSpPr/>
            <p:nvPr/>
          </p:nvSpPr>
          <p:spPr>
            <a:xfrm>
              <a:off x="736600" y="2379133"/>
              <a:ext cx="2548467" cy="3757766"/>
            </a:xfrm>
            <a:prstGeom prst="roundRect">
              <a:avLst/>
            </a:prstGeom>
            <a:solidFill>
              <a:srgbClr val="344D6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357" name="Rectangle 3">
              <a:extLst>
                <a:ext uri="{FF2B5EF4-FFF2-40B4-BE49-F238E27FC236}">
                  <a16:creationId xmlns:a16="http://schemas.microsoft.com/office/drawing/2014/main" id="{07C18D0A-F5D5-4BA2-80AD-927FF9879FBE}"/>
                </a:ext>
              </a:extLst>
            </p:cNvPr>
            <p:cNvSpPr>
              <a:spLocks noChangeArrowheads="1"/>
            </p:cNvSpPr>
            <p:nvPr/>
          </p:nvSpPr>
          <p:spPr bwMode="auto">
            <a:xfrm>
              <a:off x="1089871" y="2578323"/>
              <a:ext cx="1816523"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a:r>
                <a:rPr lang="en-GB" altLang="en-US" sz="4000" b="1">
                  <a:solidFill>
                    <a:schemeClr val="bg1"/>
                  </a:solidFill>
                </a:rPr>
                <a:t>Reduce</a:t>
              </a:r>
            </a:p>
          </p:txBody>
        </p:sp>
      </p:grpSp>
      <p:grpSp>
        <p:nvGrpSpPr>
          <p:cNvPr id="15" name="Group 14">
            <a:extLst>
              <a:ext uri="{FF2B5EF4-FFF2-40B4-BE49-F238E27FC236}">
                <a16:creationId xmlns:a16="http://schemas.microsoft.com/office/drawing/2014/main" id="{D1D10EF5-6317-4B92-9A5A-0452E31D7529}"/>
              </a:ext>
            </a:extLst>
          </p:cNvPr>
          <p:cNvGrpSpPr>
            <a:grpSpLocks/>
          </p:cNvGrpSpPr>
          <p:nvPr/>
        </p:nvGrpSpPr>
        <p:grpSpPr bwMode="auto">
          <a:xfrm>
            <a:off x="787400" y="3440113"/>
            <a:ext cx="2286000" cy="2547937"/>
            <a:chOff x="855133" y="3440630"/>
            <a:chExt cx="2286000" cy="2547150"/>
          </a:xfrm>
        </p:grpSpPr>
        <p:sp>
          <p:nvSpPr>
            <p:cNvPr id="11" name="Rounded Rectangle 10">
              <a:extLst>
                <a:ext uri="{FF2B5EF4-FFF2-40B4-BE49-F238E27FC236}">
                  <a16:creationId xmlns:a16="http://schemas.microsoft.com/office/drawing/2014/main" id="{35A17787-0D31-4EE0-B868-85C240601A11}"/>
                </a:ext>
              </a:extLst>
            </p:cNvPr>
            <p:cNvSpPr/>
            <p:nvPr/>
          </p:nvSpPr>
          <p:spPr>
            <a:xfrm>
              <a:off x="855133" y="3440630"/>
              <a:ext cx="2286000" cy="2547150"/>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355" name="Rectangle 6">
              <a:extLst>
                <a:ext uri="{FF2B5EF4-FFF2-40B4-BE49-F238E27FC236}">
                  <a16:creationId xmlns:a16="http://schemas.microsoft.com/office/drawing/2014/main" id="{157A31EB-F9C9-4E1C-B7BF-95DC882EA8DE}"/>
                </a:ext>
              </a:extLst>
            </p:cNvPr>
            <p:cNvSpPr>
              <a:spLocks noChangeArrowheads="1"/>
            </p:cNvSpPr>
            <p:nvPr/>
          </p:nvSpPr>
          <p:spPr bwMode="auto">
            <a:xfrm>
              <a:off x="922335" y="3710919"/>
              <a:ext cx="2167467"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a:r>
                <a:rPr lang="en-GB" altLang="en-US"/>
                <a:t>This means using less plastic. One way you could do this is to not have plastic straws in your drinks.</a:t>
              </a:r>
            </a:p>
          </p:txBody>
        </p:sp>
      </p:grpSp>
      <p:grpSp>
        <p:nvGrpSpPr>
          <p:cNvPr id="14342" name="Group 17">
            <a:extLst>
              <a:ext uri="{FF2B5EF4-FFF2-40B4-BE49-F238E27FC236}">
                <a16:creationId xmlns:a16="http://schemas.microsoft.com/office/drawing/2014/main" id="{054C152A-5FD7-449E-BE3A-87F99A30D81A}"/>
              </a:ext>
            </a:extLst>
          </p:cNvPr>
          <p:cNvGrpSpPr>
            <a:grpSpLocks/>
          </p:cNvGrpSpPr>
          <p:nvPr/>
        </p:nvGrpSpPr>
        <p:grpSpPr bwMode="auto">
          <a:xfrm>
            <a:off x="3335338" y="2379663"/>
            <a:ext cx="2549525" cy="3757612"/>
            <a:chOff x="736600" y="2379133"/>
            <a:chExt cx="2548467" cy="3757766"/>
          </a:xfrm>
        </p:grpSpPr>
        <p:sp>
          <p:nvSpPr>
            <p:cNvPr id="19" name="Rounded Rectangle 18">
              <a:extLst>
                <a:ext uri="{FF2B5EF4-FFF2-40B4-BE49-F238E27FC236}">
                  <a16:creationId xmlns:a16="http://schemas.microsoft.com/office/drawing/2014/main" id="{3B324D34-4949-49B6-A6A8-114FD219B2F5}"/>
                </a:ext>
              </a:extLst>
            </p:cNvPr>
            <p:cNvSpPr/>
            <p:nvPr/>
          </p:nvSpPr>
          <p:spPr>
            <a:xfrm>
              <a:off x="736600" y="2379133"/>
              <a:ext cx="2548467" cy="3757766"/>
            </a:xfrm>
            <a:prstGeom prst="round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353" name="Rectangle 19">
              <a:extLst>
                <a:ext uri="{FF2B5EF4-FFF2-40B4-BE49-F238E27FC236}">
                  <a16:creationId xmlns:a16="http://schemas.microsoft.com/office/drawing/2014/main" id="{443613ED-BA6D-4E9E-84B9-C0239AED005C}"/>
                </a:ext>
              </a:extLst>
            </p:cNvPr>
            <p:cNvSpPr>
              <a:spLocks noChangeArrowheads="1"/>
            </p:cNvSpPr>
            <p:nvPr/>
          </p:nvSpPr>
          <p:spPr bwMode="auto">
            <a:xfrm>
              <a:off x="1241354" y="2578323"/>
              <a:ext cx="1513556"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a:r>
                <a:rPr lang="en-GB" altLang="en-US" sz="4000" b="1">
                  <a:solidFill>
                    <a:schemeClr val="bg1"/>
                  </a:solidFill>
                </a:rPr>
                <a:t>Reuse</a:t>
              </a:r>
            </a:p>
          </p:txBody>
        </p:sp>
      </p:grpSp>
      <p:grpSp>
        <p:nvGrpSpPr>
          <p:cNvPr id="24" name="Group 23">
            <a:extLst>
              <a:ext uri="{FF2B5EF4-FFF2-40B4-BE49-F238E27FC236}">
                <a16:creationId xmlns:a16="http://schemas.microsoft.com/office/drawing/2014/main" id="{1476755C-5564-4B14-9DC3-C81C1A033D03}"/>
              </a:ext>
            </a:extLst>
          </p:cNvPr>
          <p:cNvGrpSpPr>
            <a:grpSpLocks/>
          </p:cNvGrpSpPr>
          <p:nvPr/>
        </p:nvGrpSpPr>
        <p:grpSpPr bwMode="auto">
          <a:xfrm>
            <a:off x="3454400" y="3440113"/>
            <a:ext cx="2286000" cy="2547937"/>
            <a:chOff x="3522133" y="3440630"/>
            <a:chExt cx="2286000" cy="2547150"/>
          </a:xfrm>
        </p:grpSpPr>
        <p:sp>
          <p:nvSpPr>
            <p:cNvPr id="22" name="Rounded Rectangle 21">
              <a:extLst>
                <a:ext uri="{FF2B5EF4-FFF2-40B4-BE49-F238E27FC236}">
                  <a16:creationId xmlns:a16="http://schemas.microsoft.com/office/drawing/2014/main" id="{EDDEB605-D2FF-41DD-8E54-930B3D972D15}"/>
                </a:ext>
              </a:extLst>
            </p:cNvPr>
            <p:cNvSpPr/>
            <p:nvPr/>
          </p:nvSpPr>
          <p:spPr>
            <a:xfrm>
              <a:off x="3522133" y="3440630"/>
              <a:ext cx="2286000" cy="2547150"/>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351" name="Rectangle 7">
              <a:extLst>
                <a:ext uri="{FF2B5EF4-FFF2-40B4-BE49-F238E27FC236}">
                  <a16:creationId xmlns:a16="http://schemas.microsoft.com/office/drawing/2014/main" id="{4F36DCF5-1DA6-405F-98C9-AD4D8091B5FB}"/>
                </a:ext>
              </a:extLst>
            </p:cNvPr>
            <p:cNvSpPr>
              <a:spLocks noChangeArrowheads="1"/>
            </p:cNvSpPr>
            <p:nvPr/>
          </p:nvSpPr>
          <p:spPr bwMode="auto">
            <a:xfrm>
              <a:off x="3584653" y="3710919"/>
              <a:ext cx="2152492"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a:r>
                <a:rPr lang="en-GB" altLang="en-US"/>
                <a:t>This means to use things again. Why not fill up a plastic water bottle, instead of getting a new one?</a:t>
              </a:r>
            </a:p>
          </p:txBody>
        </p:sp>
      </p:grpSp>
      <p:grpSp>
        <p:nvGrpSpPr>
          <p:cNvPr id="14344" name="Group 24">
            <a:extLst>
              <a:ext uri="{FF2B5EF4-FFF2-40B4-BE49-F238E27FC236}">
                <a16:creationId xmlns:a16="http://schemas.microsoft.com/office/drawing/2014/main" id="{65A4B22B-A1A4-47E3-BE2A-ED68AD5873FD}"/>
              </a:ext>
            </a:extLst>
          </p:cNvPr>
          <p:cNvGrpSpPr>
            <a:grpSpLocks/>
          </p:cNvGrpSpPr>
          <p:nvPr/>
        </p:nvGrpSpPr>
        <p:grpSpPr bwMode="auto">
          <a:xfrm>
            <a:off x="6002338" y="2365375"/>
            <a:ext cx="2549525" cy="3757613"/>
            <a:chOff x="736600" y="2379133"/>
            <a:chExt cx="2548467" cy="3757766"/>
          </a:xfrm>
        </p:grpSpPr>
        <p:sp>
          <p:nvSpPr>
            <p:cNvPr id="26" name="Rounded Rectangle 25">
              <a:extLst>
                <a:ext uri="{FF2B5EF4-FFF2-40B4-BE49-F238E27FC236}">
                  <a16:creationId xmlns:a16="http://schemas.microsoft.com/office/drawing/2014/main" id="{0B5043B7-BF8C-4968-9528-FF09C5CD1EE7}"/>
                </a:ext>
              </a:extLst>
            </p:cNvPr>
            <p:cNvSpPr/>
            <p:nvPr/>
          </p:nvSpPr>
          <p:spPr>
            <a:xfrm>
              <a:off x="736600" y="2379133"/>
              <a:ext cx="2548467" cy="3757766"/>
            </a:xfrm>
            <a:prstGeom prst="round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349" name="Rectangle 26">
              <a:extLst>
                <a:ext uri="{FF2B5EF4-FFF2-40B4-BE49-F238E27FC236}">
                  <a16:creationId xmlns:a16="http://schemas.microsoft.com/office/drawing/2014/main" id="{95B79701-A9A4-4F09-B527-08068AD94081}"/>
                </a:ext>
              </a:extLst>
            </p:cNvPr>
            <p:cNvSpPr>
              <a:spLocks noChangeArrowheads="1"/>
            </p:cNvSpPr>
            <p:nvPr/>
          </p:nvSpPr>
          <p:spPr bwMode="auto">
            <a:xfrm>
              <a:off x="1043383" y="2578323"/>
              <a:ext cx="1909498"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a:r>
                <a:rPr lang="en-GB" altLang="en-US" sz="4000" b="1">
                  <a:solidFill>
                    <a:schemeClr val="bg1"/>
                  </a:solidFill>
                </a:rPr>
                <a:t>Recycle</a:t>
              </a:r>
            </a:p>
          </p:txBody>
        </p:sp>
      </p:grpSp>
      <p:grpSp>
        <p:nvGrpSpPr>
          <p:cNvPr id="31" name="Group 30">
            <a:extLst>
              <a:ext uri="{FF2B5EF4-FFF2-40B4-BE49-F238E27FC236}">
                <a16:creationId xmlns:a16="http://schemas.microsoft.com/office/drawing/2014/main" id="{94049655-09AF-45BE-A5A6-D7FA7707A85B}"/>
              </a:ext>
            </a:extLst>
          </p:cNvPr>
          <p:cNvGrpSpPr>
            <a:grpSpLocks/>
          </p:cNvGrpSpPr>
          <p:nvPr/>
        </p:nvGrpSpPr>
        <p:grpSpPr bwMode="auto">
          <a:xfrm>
            <a:off x="6121400" y="3425825"/>
            <a:ext cx="2286000" cy="2547938"/>
            <a:chOff x="6121400" y="3426496"/>
            <a:chExt cx="2286000" cy="2547150"/>
          </a:xfrm>
        </p:grpSpPr>
        <p:sp>
          <p:nvSpPr>
            <p:cNvPr id="29" name="Rounded Rectangle 28">
              <a:extLst>
                <a:ext uri="{FF2B5EF4-FFF2-40B4-BE49-F238E27FC236}">
                  <a16:creationId xmlns:a16="http://schemas.microsoft.com/office/drawing/2014/main" id="{80497A0E-EE7B-4024-9D80-5022A58ABCEF}"/>
                </a:ext>
              </a:extLst>
            </p:cNvPr>
            <p:cNvSpPr/>
            <p:nvPr/>
          </p:nvSpPr>
          <p:spPr>
            <a:xfrm>
              <a:off x="6121400" y="3426496"/>
              <a:ext cx="2286000" cy="2547150"/>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347" name="Rectangle 8">
              <a:extLst>
                <a:ext uri="{FF2B5EF4-FFF2-40B4-BE49-F238E27FC236}">
                  <a16:creationId xmlns:a16="http://schemas.microsoft.com/office/drawing/2014/main" id="{6DD5866D-3AB9-488D-B836-3C17C759104F}"/>
                </a:ext>
              </a:extLst>
            </p:cNvPr>
            <p:cNvSpPr>
              <a:spLocks noChangeArrowheads="1"/>
            </p:cNvSpPr>
            <p:nvPr/>
          </p:nvSpPr>
          <p:spPr bwMode="auto">
            <a:xfrm>
              <a:off x="6176432" y="3669019"/>
              <a:ext cx="2167467" cy="2062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a:r>
                <a:rPr lang="en-GB" altLang="en-US" sz="1600"/>
                <a:t>This is when plastic is turned into something new, often by being melted and made into a new shape. Look for the special recycling sign, and put plastic in it. </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fade">
                                      <p:cBhvr>
                                        <p:cTn id="12" dur="500"/>
                                        <p:tgtEl>
                                          <p:spTgt spid="2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31"/>
                                        </p:tgtEl>
                                        <p:attrNameLst>
                                          <p:attrName>style.visibility</p:attrName>
                                        </p:attrNameLst>
                                      </p:cBhvr>
                                      <p:to>
                                        <p:strVal val="visible"/>
                                      </p:to>
                                    </p:set>
                                    <p:animEffect transition="in" filter="fade">
                                      <p:cBhvr>
                                        <p:cTn id="17"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a:extLst>
              <a:ext uri="{FF2B5EF4-FFF2-40B4-BE49-F238E27FC236}">
                <a16:creationId xmlns:a16="http://schemas.microsoft.com/office/drawing/2014/main" id="{3288772A-75A6-4C7A-95B3-92CB4AC0F569}"/>
              </a:ext>
            </a:extLst>
          </p:cNvPr>
          <p:cNvSpPr>
            <a:spLocks noGrp="1"/>
          </p:cNvSpPr>
          <p:nvPr>
            <p:ph type="title"/>
          </p:nvPr>
        </p:nvSpPr>
        <p:spPr>
          <a:xfrm>
            <a:off x="457200" y="479425"/>
            <a:ext cx="8220075" cy="993775"/>
          </a:xfrm>
        </p:spPr>
        <p:txBody>
          <a:bodyPr/>
          <a:lstStyle/>
          <a:p>
            <a:pPr eaLnBrk="1" hangingPunct="1"/>
            <a:r>
              <a:rPr lang="en-GB" altLang="en-US"/>
              <a:t>What Can We Do on Earth Day?</a:t>
            </a:r>
          </a:p>
        </p:txBody>
      </p:sp>
      <p:grpSp>
        <p:nvGrpSpPr>
          <p:cNvPr id="6" name="Group 5">
            <a:extLst>
              <a:ext uri="{FF2B5EF4-FFF2-40B4-BE49-F238E27FC236}">
                <a16:creationId xmlns:a16="http://schemas.microsoft.com/office/drawing/2014/main" id="{600B6EFC-FD51-4911-93A3-0BC2141D0A5C}"/>
              </a:ext>
            </a:extLst>
          </p:cNvPr>
          <p:cNvGrpSpPr>
            <a:grpSpLocks/>
          </p:cNvGrpSpPr>
          <p:nvPr/>
        </p:nvGrpSpPr>
        <p:grpSpPr bwMode="auto">
          <a:xfrm>
            <a:off x="0" y="2387600"/>
            <a:ext cx="5291138" cy="1684338"/>
            <a:chOff x="0" y="2387600"/>
            <a:chExt cx="5291667" cy="1684867"/>
          </a:xfrm>
        </p:grpSpPr>
        <p:sp>
          <p:nvSpPr>
            <p:cNvPr id="5" name="Rectangle 4">
              <a:extLst>
                <a:ext uri="{FF2B5EF4-FFF2-40B4-BE49-F238E27FC236}">
                  <a16:creationId xmlns:a16="http://schemas.microsoft.com/office/drawing/2014/main" id="{205160F2-5AE7-492C-8C00-D7AB79E16F22}"/>
                </a:ext>
              </a:extLst>
            </p:cNvPr>
            <p:cNvSpPr/>
            <p:nvPr/>
          </p:nvSpPr>
          <p:spPr>
            <a:xfrm>
              <a:off x="0" y="2387600"/>
              <a:ext cx="5291667" cy="1684867"/>
            </a:xfrm>
            <a:prstGeom prst="rect">
              <a:avLst/>
            </a:prstGeom>
            <a:solidFill>
              <a:srgbClr val="344D6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5366" name="Rectangle 2">
              <a:extLst>
                <a:ext uri="{FF2B5EF4-FFF2-40B4-BE49-F238E27FC236}">
                  <a16:creationId xmlns:a16="http://schemas.microsoft.com/office/drawing/2014/main" id="{03418B4A-A2FF-47B9-B9CE-3EC6B5626782}"/>
                </a:ext>
              </a:extLst>
            </p:cNvPr>
            <p:cNvSpPr>
              <a:spLocks noChangeArrowheads="1"/>
            </p:cNvSpPr>
            <p:nvPr/>
          </p:nvSpPr>
          <p:spPr bwMode="auto">
            <a:xfrm>
              <a:off x="812801" y="2473237"/>
              <a:ext cx="3615266"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r>
                <a:rPr lang="en-GB" altLang="en-US">
                  <a:solidFill>
                    <a:schemeClr val="bg1"/>
                  </a:solidFill>
                </a:rPr>
                <a:t>Another way you could help is to pick up litter. Make sure you have a grown up with you when you are going this and wash your hands after.</a:t>
              </a:r>
            </a:p>
          </p:txBody>
        </p:sp>
      </p:grpSp>
      <p:pic>
        <p:nvPicPr>
          <p:cNvPr id="3" name="Picture 2">
            <a:extLst>
              <a:ext uri="{FF2B5EF4-FFF2-40B4-BE49-F238E27FC236}">
                <a16:creationId xmlns:a16="http://schemas.microsoft.com/office/drawing/2014/main" id="{C150D51D-B9E8-4D17-BDC5-484637AA7FF4}"/>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4358876" y="1404879"/>
            <a:ext cx="3888479" cy="4048242"/>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C2D07FF1-3EB1-4D9E-84F9-D2450425A22C}" vid="{819F8316-0E89-457C-B2A7-A168B6D0BF6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90334061A52634DB87ED234B91ED4DE" ma:contentTypeVersion="13" ma:contentTypeDescription="Create a new document." ma:contentTypeScope="" ma:versionID="11213171bdca365ad718aa34900f1108">
  <xsd:schema xmlns:xsd="http://www.w3.org/2001/XMLSchema" xmlns:xs="http://www.w3.org/2001/XMLSchema" xmlns:p="http://schemas.microsoft.com/office/2006/metadata/properties" xmlns:ns3="e12f31f6-f09d-43ee-924a-0331fdd02489" xmlns:ns4="796ef34e-c728-4733-ae45-ac92275b69e0" targetNamespace="http://schemas.microsoft.com/office/2006/metadata/properties" ma:root="true" ma:fieldsID="f6583cfb76f410d5a6d37e28ddacb5cc" ns3:_="" ns4:_="">
    <xsd:import namespace="e12f31f6-f09d-43ee-924a-0331fdd02489"/>
    <xsd:import namespace="796ef34e-c728-4733-ae45-ac92275b69e0"/>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4:SharedWithUsers" minOccurs="0"/>
                <xsd:element ref="ns4:SharedWithDetails" minOccurs="0"/>
                <xsd:element ref="ns4:SharingHintHash" minOccurs="0"/>
                <xsd:element ref="ns3:MediaServiceOCR" minOccurs="0"/>
                <xsd:element ref="ns3:MediaServiceGenerationTime" minOccurs="0"/>
                <xsd:element ref="ns3:MediaServiceEventHashCode" minOccurs="0"/>
                <xsd:element ref="ns3:MediaServiceLocation"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12f31f6-f09d-43ee-924a-0331fdd02489"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MediaServiceAuto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Location" ma:index="18" nillable="true" ma:displayName="Location" ma:internalName="MediaServiceLocation"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796ef34e-c728-4733-ae45-ac92275b69e0"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5668764B-33E8-4FCE-A928-73DA50AA223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12f31f6-f09d-43ee-924a-0331fdd02489"/>
    <ds:schemaRef ds:uri="796ef34e-c728-4733-ae45-ac92275b69e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C31C2F1-8E40-4D3A-933A-36A9A27643BF}">
  <ds:schemaRefs>
    <ds:schemaRef ds:uri="http://schemas.microsoft.com/sharepoint/v3/contenttype/forms"/>
  </ds:schemaRefs>
</ds:datastoreItem>
</file>

<file path=customXml/itemProps3.xml><?xml version="1.0" encoding="utf-8"?>
<ds:datastoreItem xmlns:ds="http://schemas.openxmlformats.org/officeDocument/2006/customXml" ds:itemID="{2AABDFF7-C41F-41DA-9B2C-FBAB6F09EB39}">
  <ds:schemaRefs>
    <ds:schemaRef ds:uri="http://purl.org/dc/elements/1.1/"/>
    <ds:schemaRef ds:uri="http://schemas.microsoft.com/office/2006/metadata/properties"/>
    <ds:schemaRef ds:uri="e12f31f6-f09d-43ee-924a-0331fdd02489"/>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796ef34e-c728-4733-ae45-ac92275b69e0"/>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
  <TotalTime>98</TotalTime>
  <Words>390</Words>
  <Application>Microsoft Office PowerPoint</Application>
  <PresentationFormat>On-screen Show (4:3)</PresentationFormat>
  <Paragraphs>25</Paragraphs>
  <Slides>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Twinkl SemiBold</vt:lpstr>
      <vt:lpstr>Arial</vt:lpstr>
      <vt:lpstr>Twinkl</vt:lpstr>
      <vt:lpstr>Sassoon Infant Rg</vt:lpstr>
      <vt:lpstr>Calibri</vt:lpstr>
      <vt:lpstr>Office Theme</vt:lpstr>
      <vt:lpstr>PowerPoint Presentation</vt:lpstr>
      <vt:lpstr>Our Planet</vt:lpstr>
      <vt:lpstr>Plastic</vt:lpstr>
      <vt:lpstr>Why Can Plastic Hurt the Planet?</vt:lpstr>
      <vt:lpstr>Why Can Plastic Hurt the Planet?</vt:lpstr>
      <vt:lpstr>Earth Day</vt:lpstr>
      <vt:lpstr>What Can We Do on Earth Day?</vt:lpstr>
      <vt:lpstr>What Can We Do on Earth Day?</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Matthew Ridsdale</dc:creator>
  <cp:lastModifiedBy>Head</cp:lastModifiedBy>
  <cp:revision>11</cp:revision>
  <dcterms:created xsi:type="dcterms:W3CDTF">2017-05-10T13:28:09Z</dcterms:created>
  <dcterms:modified xsi:type="dcterms:W3CDTF">2021-04-16T10:41:47Z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0x010100490334061A52634DB87ED234B91ED4DE</vt:lpwstr>
  </property>
</Properties>
</file>