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6AFFDDF-8DF3-442A-B620-F0136B25C8A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195309" y="116284"/>
            <a:ext cx="11825056" cy="6741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Gardener talk</a:t>
            </a:r>
            <a:r>
              <a:rPr lang="en-GB" sz="12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3629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Scented Garden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Geography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Draw</a:t>
            </a:r>
          </a:p>
          <a:p>
            <a:r>
              <a:rPr lang="en-GB" sz="1200" dirty="0">
                <a:solidFill>
                  <a:schemeClr val="tx1"/>
                </a:solidFill>
              </a:rPr>
              <a:t>Find and map the plants found using a key.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8" y="910091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information</a:t>
            </a:r>
          </a:p>
          <a:p>
            <a:r>
              <a:rPr lang="en-GB" sz="1200" dirty="0"/>
              <a:t>Compare and contrast plants living in other parts of the world.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892184" y="2023147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58347" y="2420714"/>
            <a:ext cx="1213538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equipment</a:t>
            </a:r>
          </a:p>
          <a:p>
            <a:r>
              <a:rPr lang="en-GB" sz="1200" dirty="0"/>
              <a:t>Explore a range of garden herbs using the senses.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10317" y="2154209"/>
            <a:ext cx="746063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Group </a:t>
            </a:r>
          </a:p>
          <a:p>
            <a:r>
              <a:rPr lang="en-GB" sz="1200" dirty="0"/>
              <a:t>Explore smells using sensory bags.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3916193" y="1856281"/>
            <a:ext cx="1020482" cy="18466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scientific language</a:t>
            </a:r>
          </a:p>
          <a:p>
            <a:r>
              <a:rPr lang="en-GB" sz="1200" dirty="0"/>
              <a:t>Find and use the senses. Explore what happens when one is taken away.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E0D6D08-9C1A-4271-A050-6709C760267D}"/>
              </a:ext>
            </a:extLst>
          </p:cNvPr>
          <p:cNvSpPr txBox="1"/>
          <p:nvPr/>
        </p:nvSpPr>
        <p:spPr>
          <a:xfrm>
            <a:off x="5367685" y="1989827"/>
            <a:ext cx="856706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/>
              <a:t>Grow a windowsill garden.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70907" y="3716083"/>
            <a:ext cx="161840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050370" y="4148676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line and tone</a:t>
            </a:r>
          </a:p>
          <a:p>
            <a:r>
              <a:rPr lang="en-GB" sz="1200" dirty="0"/>
              <a:t>Create observational drawings of scented flowers.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D4DB146-2D84-4076-ADC9-BB0A3289EE03}"/>
              </a:ext>
            </a:extLst>
          </p:cNvPr>
          <p:cNvSpPr txBox="1"/>
          <p:nvPr/>
        </p:nvSpPr>
        <p:spPr>
          <a:xfrm>
            <a:off x="3091344" y="4148676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Model</a:t>
            </a:r>
          </a:p>
          <a:p>
            <a:r>
              <a:rPr lang="en-GB" sz="1200" dirty="0"/>
              <a:t>Use wire to create rainforest leaves and flowers.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E11B09-6026-48DC-945F-D6B9E1526669}"/>
              </a:ext>
            </a:extLst>
          </p:cNvPr>
          <p:cNvSpPr txBox="1"/>
          <p:nvPr/>
        </p:nvSpPr>
        <p:spPr>
          <a:xfrm>
            <a:off x="5174710" y="4201729"/>
            <a:ext cx="161840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Explain</a:t>
            </a:r>
          </a:p>
          <a:p>
            <a:r>
              <a:rPr lang="en-GB" sz="1200" dirty="0"/>
              <a:t>Press and write instructions to explain.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878932" y="5166489"/>
            <a:ext cx="2252145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50370" y="5572032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tools</a:t>
            </a:r>
          </a:p>
          <a:p>
            <a:r>
              <a:rPr lang="en-GB" sz="1200" dirty="0"/>
              <a:t>Create and use a mud kitchen.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E088027-E54A-42D8-83CA-AA8C2454AC91}"/>
              </a:ext>
            </a:extLst>
          </p:cNvPr>
          <p:cNvSpPr txBox="1"/>
          <p:nvPr/>
        </p:nvSpPr>
        <p:spPr>
          <a:xfrm>
            <a:off x="3083041" y="5612475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Select and explain</a:t>
            </a:r>
          </a:p>
          <a:p>
            <a:r>
              <a:rPr lang="en-GB" sz="1200" dirty="0"/>
              <a:t>Make and use scented playdough.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4689019" y="1342165"/>
            <a:ext cx="6893381" cy="2215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46611" y="279409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285374" y="276635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3479477" y="228135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4950681" y="236221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ight Arrow 30">
            <a:extLst>
              <a:ext uri="{FF2B5EF4-FFF2-40B4-BE49-F238E27FC236}">
                <a16:creationId xmlns:a16="http://schemas.microsoft.com/office/drawing/2014/main" id="{AB8E8AE5-D49E-4F0B-B3A6-30F89E3A879E}"/>
              </a:ext>
            </a:extLst>
          </p:cNvPr>
          <p:cNvSpPr/>
          <p:nvPr/>
        </p:nvSpPr>
        <p:spPr>
          <a:xfrm>
            <a:off x="4719981" y="438670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ight Arrow 30">
            <a:extLst>
              <a:ext uri="{FF2B5EF4-FFF2-40B4-BE49-F238E27FC236}">
                <a16:creationId xmlns:a16="http://schemas.microsoft.com/office/drawing/2014/main" id="{A8FC8840-BEB6-4597-A4E9-935ECA1D6D49}"/>
              </a:ext>
            </a:extLst>
          </p:cNvPr>
          <p:cNvSpPr/>
          <p:nvPr/>
        </p:nvSpPr>
        <p:spPr>
          <a:xfrm>
            <a:off x="2690411" y="436419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2653474" y="571729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58240" y="57356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ight Arrow 30">
            <a:extLst>
              <a:ext uri="{FF2B5EF4-FFF2-40B4-BE49-F238E27FC236}">
                <a16:creationId xmlns:a16="http://schemas.microsoft.com/office/drawing/2014/main" id="{278C8511-2295-4DC1-B425-18B23C621541}"/>
              </a:ext>
            </a:extLst>
          </p:cNvPr>
          <p:cNvSpPr/>
          <p:nvPr/>
        </p:nvSpPr>
        <p:spPr>
          <a:xfrm>
            <a:off x="6839773" y="5801372"/>
            <a:ext cx="4661341" cy="24366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ight Arrow 30">
            <a:extLst>
              <a:ext uri="{FF2B5EF4-FFF2-40B4-BE49-F238E27FC236}">
                <a16:creationId xmlns:a16="http://schemas.microsoft.com/office/drawing/2014/main" id="{0B9D2878-6300-4AF5-9B1C-74EA8330514A}"/>
              </a:ext>
            </a:extLst>
          </p:cNvPr>
          <p:cNvSpPr/>
          <p:nvPr/>
        </p:nvSpPr>
        <p:spPr>
          <a:xfrm>
            <a:off x="8774107" y="4429919"/>
            <a:ext cx="2745521" cy="2057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1260" y="437323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Making scented products </a:t>
            </a:r>
            <a:r>
              <a:rPr lang="en-GB" sz="1200" dirty="0"/>
              <a:t>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75F7FCE-7AEE-4579-B87A-BFE8F8AFBA6D}"/>
              </a:ext>
            </a:extLst>
          </p:cNvPr>
          <p:cNvSpPr txBox="1"/>
          <p:nvPr/>
        </p:nvSpPr>
        <p:spPr>
          <a:xfrm>
            <a:off x="5160413" y="5612475"/>
            <a:ext cx="1636940" cy="4924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Design and draw</a:t>
            </a:r>
          </a:p>
          <a:p>
            <a:r>
              <a:rPr lang="en-GB" sz="1200" dirty="0"/>
              <a:t>Plan a fantasy garden.</a:t>
            </a:r>
          </a:p>
        </p:txBody>
      </p:sp>
      <p:sp>
        <p:nvSpPr>
          <p:cNvPr id="46" name="Right Arrow 30">
            <a:extLst>
              <a:ext uri="{FF2B5EF4-FFF2-40B4-BE49-F238E27FC236}">
                <a16:creationId xmlns:a16="http://schemas.microsoft.com/office/drawing/2014/main" id="{C9950F49-C8DB-47FC-BE4D-032574C717F4}"/>
              </a:ext>
            </a:extLst>
          </p:cNvPr>
          <p:cNvSpPr/>
          <p:nvPr/>
        </p:nvSpPr>
        <p:spPr>
          <a:xfrm>
            <a:off x="4709746" y="57356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id="{C9BA167F-0DD6-4F70-BEE0-C3D4B03C9173}"/>
              </a:ext>
            </a:extLst>
          </p:cNvPr>
          <p:cNvSpPr/>
          <p:nvPr/>
        </p:nvSpPr>
        <p:spPr>
          <a:xfrm>
            <a:off x="6202495" y="241706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7E35F5-06A0-4CDE-98B8-6DC69DC4B580}"/>
              </a:ext>
            </a:extLst>
          </p:cNvPr>
          <p:cNvSpPr txBox="1"/>
          <p:nvPr/>
        </p:nvSpPr>
        <p:spPr>
          <a:xfrm>
            <a:off x="6628111" y="2057094"/>
            <a:ext cx="102048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Decide and group</a:t>
            </a:r>
          </a:p>
          <a:p>
            <a:r>
              <a:rPr lang="en-GB" sz="1200" dirty="0"/>
              <a:t>Locate and name parts of a flower</a:t>
            </a:r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id="{C34CFDE3-45AD-499C-AC06-023173BECB73}"/>
              </a:ext>
            </a:extLst>
          </p:cNvPr>
          <p:cNvSpPr/>
          <p:nvPr/>
        </p:nvSpPr>
        <p:spPr>
          <a:xfrm>
            <a:off x="7656438" y="252340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5A7825A-1DC5-43C7-A13E-C98101F0E91D}"/>
              </a:ext>
            </a:extLst>
          </p:cNvPr>
          <p:cNvSpPr txBox="1"/>
          <p:nvPr/>
        </p:nvSpPr>
        <p:spPr>
          <a:xfrm>
            <a:off x="8052313" y="2133768"/>
            <a:ext cx="985870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equipment</a:t>
            </a:r>
          </a:p>
          <a:p>
            <a:r>
              <a:rPr lang="en-GB" sz="1200" dirty="0"/>
              <a:t>Observe how plants transport water.</a:t>
            </a:r>
          </a:p>
        </p:txBody>
      </p:sp>
      <p:sp>
        <p:nvSpPr>
          <p:cNvPr id="51" name="Right Arrow 30">
            <a:extLst>
              <a:ext uri="{FF2B5EF4-FFF2-40B4-BE49-F238E27FC236}">
                <a16:creationId xmlns:a16="http://schemas.microsoft.com/office/drawing/2014/main" id="{40747E2B-DAEA-4747-8961-EF062D07ACE3}"/>
              </a:ext>
            </a:extLst>
          </p:cNvPr>
          <p:cNvSpPr/>
          <p:nvPr/>
        </p:nvSpPr>
        <p:spPr>
          <a:xfrm>
            <a:off x="9040581" y="2807003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C1809A2-4428-426E-AB26-3C70BEF4114E}"/>
              </a:ext>
            </a:extLst>
          </p:cNvPr>
          <p:cNvSpPr txBox="1"/>
          <p:nvPr/>
        </p:nvSpPr>
        <p:spPr>
          <a:xfrm>
            <a:off x="9479840" y="2536800"/>
            <a:ext cx="102048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Decide and group</a:t>
            </a:r>
          </a:p>
          <a:p>
            <a:r>
              <a:rPr lang="en-GB" sz="1200" dirty="0"/>
              <a:t>Locate and name parts of a flower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id="{D810AB3B-6608-4AFB-99C3-713BBF678B98}"/>
              </a:ext>
            </a:extLst>
          </p:cNvPr>
          <p:cNvSpPr/>
          <p:nvPr/>
        </p:nvSpPr>
        <p:spPr>
          <a:xfrm>
            <a:off x="10471940" y="3247362"/>
            <a:ext cx="308196" cy="1816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5E65E70-6414-4E2F-B975-020766F1C776}"/>
              </a:ext>
            </a:extLst>
          </p:cNvPr>
          <p:cNvSpPr txBox="1"/>
          <p:nvPr/>
        </p:nvSpPr>
        <p:spPr>
          <a:xfrm>
            <a:off x="10780136" y="2857112"/>
            <a:ext cx="992100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 equipment</a:t>
            </a:r>
          </a:p>
          <a:p>
            <a:r>
              <a:rPr lang="en-GB" sz="1200" dirty="0"/>
              <a:t>Follow instructions to create a mini rainforest.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4CA0A24-416F-4B5F-8C21-4637D6719D6D}"/>
              </a:ext>
            </a:extLst>
          </p:cNvPr>
          <p:cNvSpPr txBox="1"/>
          <p:nvPr/>
        </p:nvSpPr>
        <p:spPr>
          <a:xfrm>
            <a:off x="7273203" y="4152060"/>
            <a:ext cx="161840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Choose</a:t>
            </a:r>
          </a:p>
          <a:p>
            <a:r>
              <a:rPr lang="en-GB" sz="1200" dirty="0"/>
              <a:t>Create a floral collage inspired by a famous artist.</a:t>
            </a:r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6834218" y="442991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BCE4B31-3A87-4EE3-BFB0-CA4D6D4FC75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195309" y="116284"/>
            <a:ext cx="11825056" cy="6741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Gardener talk</a:t>
            </a:r>
            <a:r>
              <a:rPr lang="en-GB" sz="12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3629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Scented Garden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 smtClean="0"/>
              <a:t>Computing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Organise, manipulate and save</a:t>
            </a:r>
          </a:p>
          <a:p>
            <a:r>
              <a:rPr lang="en-GB" sz="1200" dirty="0">
                <a:solidFill>
                  <a:schemeClr val="tx1"/>
                </a:solidFill>
              </a:rPr>
              <a:t>Create a PowerPoint to show all that has been learnt.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2746909" y="1342165"/>
            <a:ext cx="8835491" cy="2434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Making scented products </a:t>
            </a:r>
            <a:r>
              <a:rPr lang="en-GB" sz="1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1430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237</Words>
  <Application>Microsoft Office PowerPoint</Application>
  <PresentationFormat>Widescreen</PresentationFormat>
  <Paragraphs>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Mrs Whitworth</cp:lastModifiedBy>
  <cp:revision>17</cp:revision>
  <cp:lastPrinted>2021-02-23T14:38:29Z</cp:lastPrinted>
  <dcterms:created xsi:type="dcterms:W3CDTF">2018-09-06T19:06:18Z</dcterms:created>
  <dcterms:modified xsi:type="dcterms:W3CDTF">2021-02-23T14:51:07Z</dcterms:modified>
</cp:coreProperties>
</file>