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29" autoAdjust="0"/>
    <p:restoredTop sz="94660"/>
  </p:normalViewPr>
  <p:slideViewPr>
    <p:cSldViewPr snapToGrid="0">
      <p:cViewPr>
        <p:scale>
          <a:sx n="80" d="100"/>
          <a:sy n="80" d="100"/>
        </p:scale>
        <p:origin x="-60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07/01/2020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6124E56-E4F3-438A-9D3C-502C7729428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144439" y="158750"/>
            <a:ext cx="11961611" cy="65911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7469" y="1123484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4648" y="3388416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7758" y="3077045"/>
            <a:ext cx="533481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alien crash landing investigation.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6" y="108741"/>
            <a:ext cx="4447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Moon Zoom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Computing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41242" y="847718"/>
            <a:ext cx="1238801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Complete</a:t>
            </a:r>
          </a:p>
          <a:p>
            <a:r>
              <a:rPr lang="en-GB" sz="1200" dirty="0">
                <a:solidFill>
                  <a:schemeClr val="tx1"/>
                </a:solidFill>
              </a:rPr>
              <a:t>Use drawing software to create an alien, describing different features.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2817911" y="703543"/>
            <a:ext cx="1346240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Give instructions</a:t>
            </a:r>
          </a:p>
          <a:p>
            <a:r>
              <a:rPr lang="en-GB" sz="1200" dirty="0"/>
              <a:t>Create and use an alien landscape for a programmable toy.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872545" y="2437774"/>
            <a:ext cx="195695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54865" y="2929396"/>
            <a:ext cx="1213538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Draw</a:t>
            </a:r>
          </a:p>
          <a:p>
            <a:r>
              <a:rPr lang="en-GB" sz="1200" dirty="0"/>
              <a:t>Draw and make a model of an alien spaceship.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F650A3A7-8A78-40D5-8A31-35FE64F2BDB6}"/>
              </a:ext>
            </a:extLst>
          </p:cNvPr>
          <p:cNvSpPr txBox="1"/>
          <p:nvPr/>
        </p:nvSpPr>
        <p:spPr>
          <a:xfrm>
            <a:off x="2750496" y="2835467"/>
            <a:ext cx="1386841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/>
              <a:t>Explore and evaluate a range of space toys suggesting improvements.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4635235" y="2933921"/>
            <a:ext cx="1363456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Look at, explore and draw a range of moving vehicles.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85786" y="4072376"/>
            <a:ext cx="91802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PE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124175" y="4475957"/>
            <a:ext cx="280523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Perform</a:t>
            </a:r>
          </a:p>
          <a:p>
            <a:r>
              <a:rPr lang="en-GB" sz="1200" dirty="0"/>
              <a:t>Create and perform an alien dance using music to support.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1018304" y="5358106"/>
            <a:ext cx="1071246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Music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48385" y="5808491"/>
            <a:ext cx="2200214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Represent</a:t>
            </a:r>
          </a:p>
          <a:p>
            <a:r>
              <a:rPr lang="en-GB" sz="1200" dirty="0"/>
              <a:t>Create space sounds using pictures to represent sounds.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=""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=""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318640" y="1194726"/>
            <a:ext cx="476309" cy="2193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=""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72803" y="32699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=""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301350" y="327529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=""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4175735" y="3286719"/>
            <a:ext cx="441500" cy="2091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=""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5563138" y="6026984"/>
            <a:ext cx="6145908" cy="19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=""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72803" y="5808492"/>
            <a:ext cx="371981" cy="190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=""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8982" y="470461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out of this world exhibition. </a:t>
            </a:r>
            <a:endParaRPr lang="en-GB" sz="1200" dirty="0"/>
          </a:p>
        </p:txBody>
      </p:sp>
      <p:sp>
        <p:nvSpPr>
          <p:cNvPr id="56" name="Right Arrow 30">
            <a:extLst>
              <a:ext uri="{FF2B5EF4-FFF2-40B4-BE49-F238E27FC236}">
                <a16:creationId xmlns=""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3945387" y="4712417"/>
            <a:ext cx="7824198" cy="195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B6672284-DEEF-4AA5-BFD3-92C43377F213}"/>
              </a:ext>
            </a:extLst>
          </p:cNvPr>
          <p:cNvSpPr txBox="1"/>
          <p:nvPr/>
        </p:nvSpPr>
        <p:spPr>
          <a:xfrm>
            <a:off x="4663467" y="829783"/>
            <a:ext cx="1332343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Discuss </a:t>
            </a:r>
          </a:p>
          <a:p>
            <a:r>
              <a:rPr lang="en-GB" sz="1200" dirty="0"/>
              <a:t>Write and send an email to discover where the spaceship might have come from.</a:t>
            </a:r>
          </a:p>
        </p:txBody>
      </p:sp>
      <p:sp>
        <p:nvSpPr>
          <p:cNvPr id="47" name="Right Arrow 30">
            <a:extLst>
              <a:ext uri="{FF2B5EF4-FFF2-40B4-BE49-F238E27FC236}">
                <a16:creationId xmlns="" xmlns:a16="http://schemas.microsoft.com/office/drawing/2014/main" id="{AE4E2167-E036-489F-9789-8E9022800EA5}"/>
              </a:ext>
            </a:extLst>
          </p:cNvPr>
          <p:cNvSpPr/>
          <p:nvPr/>
        </p:nvSpPr>
        <p:spPr>
          <a:xfrm>
            <a:off x="4157570" y="1216707"/>
            <a:ext cx="459665" cy="2286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ight Arrow 30">
            <a:extLst>
              <a:ext uri="{FF2B5EF4-FFF2-40B4-BE49-F238E27FC236}">
                <a16:creationId xmlns="" xmlns:a16="http://schemas.microsoft.com/office/drawing/2014/main" id="{FCFCEF0D-6362-45CD-9D7B-CC72DA9AC38D}"/>
              </a:ext>
            </a:extLst>
          </p:cNvPr>
          <p:cNvSpPr/>
          <p:nvPr/>
        </p:nvSpPr>
        <p:spPr>
          <a:xfrm>
            <a:off x="6024042" y="1207135"/>
            <a:ext cx="468386" cy="2382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ight Arrow 30">
            <a:extLst>
              <a:ext uri="{FF2B5EF4-FFF2-40B4-BE49-F238E27FC236}">
                <a16:creationId xmlns="" xmlns:a16="http://schemas.microsoft.com/office/drawing/2014/main" id="{6A379960-26EA-4630-96D3-B68EA86DDA67}"/>
              </a:ext>
            </a:extLst>
          </p:cNvPr>
          <p:cNvSpPr/>
          <p:nvPr/>
        </p:nvSpPr>
        <p:spPr>
          <a:xfrm>
            <a:off x="6007715" y="3255756"/>
            <a:ext cx="486364" cy="2382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ADF834A5-A9AC-4EBE-A1F1-1C43F8DF76D5}"/>
              </a:ext>
            </a:extLst>
          </p:cNvPr>
          <p:cNvSpPr txBox="1"/>
          <p:nvPr/>
        </p:nvSpPr>
        <p:spPr>
          <a:xfrm>
            <a:off x="6509163" y="843398"/>
            <a:ext cx="1237917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Follow instructions</a:t>
            </a:r>
          </a:p>
          <a:p>
            <a:r>
              <a:rPr lang="en-GB" sz="1200" dirty="0"/>
              <a:t>Create a photo story to show all we have learnt,</a:t>
            </a:r>
          </a:p>
        </p:txBody>
      </p:sp>
      <p:sp>
        <p:nvSpPr>
          <p:cNvPr id="58" name="Right Arrow 30">
            <a:extLst>
              <a:ext uri="{FF2B5EF4-FFF2-40B4-BE49-F238E27FC236}">
                <a16:creationId xmlns="" xmlns:a16="http://schemas.microsoft.com/office/drawing/2014/main" id="{A7C90610-C928-4ECE-A260-B68DE58168F1}"/>
              </a:ext>
            </a:extLst>
          </p:cNvPr>
          <p:cNvSpPr/>
          <p:nvPr/>
        </p:nvSpPr>
        <p:spPr>
          <a:xfrm>
            <a:off x="7784649" y="1216708"/>
            <a:ext cx="3985393" cy="2468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30">
            <a:extLst>
              <a:ext uri="{FF2B5EF4-FFF2-40B4-BE49-F238E27FC236}">
                <a16:creationId xmlns="" xmlns:a16="http://schemas.microsoft.com/office/drawing/2014/main" id="{A65A91BE-679E-4F07-85AC-796ED6645015}"/>
              </a:ext>
            </a:extLst>
          </p:cNvPr>
          <p:cNvSpPr/>
          <p:nvPr/>
        </p:nvSpPr>
        <p:spPr>
          <a:xfrm>
            <a:off x="3262347" y="602698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0F9AB5AD-7C01-4CFB-A997-FCE7DA3F7E23}"/>
              </a:ext>
            </a:extLst>
          </p:cNvPr>
          <p:cNvSpPr txBox="1"/>
          <p:nvPr/>
        </p:nvSpPr>
        <p:spPr>
          <a:xfrm>
            <a:off x="3714207" y="5636270"/>
            <a:ext cx="1823037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Make</a:t>
            </a:r>
          </a:p>
          <a:p>
            <a:r>
              <a:rPr lang="en-GB" sz="1200" dirty="0"/>
              <a:t>Read, learn and perform space themed songs adding percussion sounds..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3BA585CB-D23C-4547-A61E-CB1584ECCE2A}"/>
              </a:ext>
            </a:extLst>
          </p:cNvPr>
          <p:cNvSpPr txBox="1"/>
          <p:nvPr/>
        </p:nvSpPr>
        <p:spPr>
          <a:xfrm>
            <a:off x="6492428" y="2905810"/>
            <a:ext cx="1448549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Talk about</a:t>
            </a:r>
          </a:p>
          <a:p>
            <a:r>
              <a:rPr lang="en-GB" sz="1200" dirty="0"/>
              <a:t>Work with a partner to review the models that have been made.</a:t>
            </a:r>
          </a:p>
        </p:txBody>
      </p:sp>
      <p:sp>
        <p:nvSpPr>
          <p:cNvPr id="66" name="Right Arrow 30">
            <a:extLst>
              <a:ext uri="{FF2B5EF4-FFF2-40B4-BE49-F238E27FC236}">
                <a16:creationId xmlns="" xmlns:a16="http://schemas.microsoft.com/office/drawing/2014/main" id="{429745D3-267A-4BF0-9E83-FEA476DB53D4}"/>
              </a:ext>
            </a:extLst>
          </p:cNvPr>
          <p:cNvSpPr/>
          <p:nvPr/>
        </p:nvSpPr>
        <p:spPr>
          <a:xfrm>
            <a:off x="7940978" y="3286720"/>
            <a:ext cx="3828608" cy="2541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F28BE4E8-F715-4138-AF42-93C2C0A62E5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144440" y="108741"/>
            <a:ext cx="11961611" cy="6591184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out of this world exhibition.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142442" y="3082359"/>
            <a:ext cx="532418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alien crash landing investigation 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80787" y="461662"/>
            <a:ext cx="136871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38843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4094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Moon Zoom – My Learning Journey.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026438" cy="1600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>
                <a:solidFill>
                  <a:schemeClr val="tx1"/>
                </a:solidFill>
              </a:rPr>
              <a:t>Investigate the properties of different materials using the senses.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=""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="" xmlns:a16="http://schemas.microsoft.com/office/drawing/2014/main" id="{1EB149E6-C799-4F89-9385-86093F915B07}"/>
              </a:ext>
            </a:extLst>
          </p:cNvPr>
          <p:cNvSpPr/>
          <p:nvPr/>
        </p:nvSpPr>
        <p:spPr>
          <a:xfrm flipV="1">
            <a:off x="11378042" y="1601737"/>
            <a:ext cx="341038" cy="2326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80230451-E31C-4434-9E8A-677DECCDEF8D}"/>
              </a:ext>
            </a:extLst>
          </p:cNvPr>
          <p:cNvSpPr txBox="1"/>
          <p:nvPr/>
        </p:nvSpPr>
        <p:spPr>
          <a:xfrm>
            <a:off x="924306" y="2590196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History</a:t>
            </a:r>
            <a:endParaRPr lang="en-GB" sz="1200" b="1" dirty="0"/>
          </a:p>
        </p:txBody>
      </p:sp>
      <p:sp>
        <p:nvSpPr>
          <p:cNvPr id="12" name="Right Arrow 30">
            <a:extLst>
              <a:ext uri="{FF2B5EF4-FFF2-40B4-BE49-F238E27FC236}">
                <a16:creationId xmlns="" xmlns:a16="http://schemas.microsoft.com/office/drawing/2014/main" id="{3955244E-93F2-4933-9EFF-327B3BF3586A}"/>
              </a:ext>
            </a:extLst>
          </p:cNvPr>
          <p:cNvSpPr/>
          <p:nvPr/>
        </p:nvSpPr>
        <p:spPr>
          <a:xfrm>
            <a:off x="667804" y="330736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8A341E2-953F-44E1-85D3-5668E8613FA8}"/>
              </a:ext>
            </a:extLst>
          </p:cNvPr>
          <p:cNvSpPr txBox="1"/>
          <p:nvPr/>
        </p:nvSpPr>
        <p:spPr>
          <a:xfrm>
            <a:off x="1095299" y="2964422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Sequence</a:t>
            </a:r>
          </a:p>
          <a:p>
            <a:r>
              <a:rPr lang="en-GB" sz="1200" dirty="0">
                <a:solidFill>
                  <a:schemeClr val="tx1"/>
                </a:solidFill>
              </a:rPr>
              <a:t>Listen to and sequence the story of Yuri Gagarin. </a:t>
            </a:r>
          </a:p>
        </p:txBody>
      </p:sp>
      <p:sp>
        <p:nvSpPr>
          <p:cNvPr id="14" name="Right Arrow 30">
            <a:extLst>
              <a:ext uri="{FF2B5EF4-FFF2-40B4-BE49-F238E27FC236}">
                <a16:creationId xmlns="" xmlns:a16="http://schemas.microsoft.com/office/drawing/2014/main" id="{8C74CFE7-2E6E-49A7-B027-05CA9F25DADB}"/>
              </a:ext>
            </a:extLst>
          </p:cNvPr>
          <p:cNvSpPr/>
          <p:nvPr/>
        </p:nvSpPr>
        <p:spPr>
          <a:xfrm>
            <a:off x="4760804" y="3268663"/>
            <a:ext cx="6837875" cy="2326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3B67235E-7E22-4F63-AE76-4E218EFB5369}"/>
              </a:ext>
            </a:extLst>
          </p:cNvPr>
          <p:cNvSpPr txBox="1"/>
          <p:nvPr/>
        </p:nvSpPr>
        <p:spPr>
          <a:xfrm>
            <a:off x="924306" y="3950407"/>
            <a:ext cx="161840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F789E31-650A-4164-93AB-6B3D4F88DE39}"/>
              </a:ext>
            </a:extLst>
          </p:cNvPr>
          <p:cNvSpPr txBox="1"/>
          <p:nvPr/>
        </p:nvSpPr>
        <p:spPr>
          <a:xfrm>
            <a:off x="1126182" y="4364779"/>
            <a:ext cx="1720875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Apply</a:t>
            </a:r>
          </a:p>
          <a:p>
            <a:r>
              <a:rPr lang="en-GB" sz="1200" dirty="0">
                <a:solidFill>
                  <a:schemeClr val="tx1"/>
                </a:solidFill>
              </a:rPr>
              <a:t>Create the solar system using papier </a:t>
            </a:r>
            <a:r>
              <a:rPr lang="en-GB" sz="1200" dirty="0" err="1">
                <a:solidFill>
                  <a:schemeClr val="tx1"/>
                </a:solidFill>
              </a:rPr>
              <a:t>mache</a:t>
            </a:r>
            <a:r>
              <a:rPr lang="en-GB" sz="12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8" name="Right Arrow 30">
            <a:extLst>
              <a:ext uri="{FF2B5EF4-FFF2-40B4-BE49-F238E27FC236}">
                <a16:creationId xmlns="" xmlns:a16="http://schemas.microsoft.com/office/drawing/2014/main" id="{918B0C51-4879-4BB9-85A6-3A0D05F81FDB}"/>
              </a:ext>
            </a:extLst>
          </p:cNvPr>
          <p:cNvSpPr/>
          <p:nvPr/>
        </p:nvSpPr>
        <p:spPr>
          <a:xfrm>
            <a:off x="712989" y="4635849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D814F34F-271A-473B-B8FD-AA964ADAEA84}"/>
              </a:ext>
            </a:extLst>
          </p:cNvPr>
          <p:cNvSpPr txBox="1"/>
          <p:nvPr/>
        </p:nvSpPr>
        <p:spPr>
          <a:xfrm>
            <a:off x="924306" y="5221657"/>
            <a:ext cx="113558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5636A7F9-D8F1-4515-B664-0C9BFCE84162}"/>
              </a:ext>
            </a:extLst>
          </p:cNvPr>
          <p:cNvSpPr txBox="1"/>
          <p:nvPr/>
        </p:nvSpPr>
        <p:spPr>
          <a:xfrm>
            <a:off x="1073034" y="5630117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>
                <a:solidFill>
                  <a:schemeClr val="tx1"/>
                </a:solidFill>
              </a:rPr>
              <a:t>Use the NASA website to explore images of Earth from outer space.</a:t>
            </a:r>
          </a:p>
        </p:txBody>
      </p:sp>
      <p:sp>
        <p:nvSpPr>
          <p:cNvPr id="21" name="Right Arrow 30">
            <a:extLst>
              <a:ext uri="{FF2B5EF4-FFF2-40B4-BE49-F238E27FC236}">
                <a16:creationId xmlns="" xmlns:a16="http://schemas.microsoft.com/office/drawing/2014/main" id="{BA50C8F7-B604-408F-B312-F8E9B8EC357A}"/>
              </a:ext>
            </a:extLst>
          </p:cNvPr>
          <p:cNvSpPr/>
          <p:nvPr/>
        </p:nvSpPr>
        <p:spPr>
          <a:xfrm>
            <a:off x="631423" y="6067708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1CD3B234-52D9-4513-A93A-5A33CCCF881C}"/>
              </a:ext>
            </a:extLst>
          </p:cNvPr>
          <p:cNvSpPr txBox="1"/>
          <p:nvPr/>
        </p:nvSpPr>
        <p:spPr>
          <a:xfrm>
            <a:off x="3142402" y="2984434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>
                <a:solidFill>
                  <a:schemeClr val="tx1"/>
                </a:solidFill>
              </a:rPr>
              <a:t>Explore a selection of dated space history events.</a:t>
            </a:r>
          </a:p>
        </p:txBody>
      </p:sp>
      <p:sp>
        <p:nvSpPr>
          <p:cNvPr id="31" name="Right Arrow 30">
            <a:extLst>
              <a:ext uri="{FF2B5EF4-FFF2-40B4-BE49-F238E27FC236}">
                <a16:creationId xmlns="" xmlns:a16="http://schemas.microsoft.com/office/drawing/2014/main" id="{500AB467-D0A8-49BA-B1DC-49B196F66669}"/>
              </a:ext>
            </a:extLst>
          </p:cNvPr>
          <p:cNvSpPr/>
          <p:nvPr/>
        </p:nvSpPr>
        <p:spPr>
          <a:xfrm>
            <a:off x="2860972" y="4587015"/>
            <a:ext cx="8790228" cy="2326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="" xmlns:a16="http://schemas.microsoft.com/office/drawing/2014/main" id="{134AA457-126D-48F0-B496-53720AFD9192}"/>
              </a:ext>
            </a:extLst>
          </p:cNvPr>
          <p:cNvSpPr/>
          <p:nvPr/>
        </p:nvSpPr>
        <p:spPr>
          <a:xfrm>
            <a:off x="2713701" y="5977091"/>
            <a:ext cx="9005379" cy="2397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67D38174-7546-44DE-9E5F-40AAB845D23A}"/>
              </a:ext>
            </a:extLst>
          </p:cNvPr>
          <p:cNvSpPr txBox="1"/>
          <p:nvPr/>
        </p:nvSpPr>
        <p:spPr>
          <a:xfrm>
            <a:off x="2494861" y="615551"/>
            <a:ext cx="927850" cy="1600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Name</a:t>
            </a:r>
          </a:p>
          <a:p>
            <a:r>
              <a:rPr lang="en-GB" sz="1200" dirty="0">
                <a:solidFill>
                  <a:schemeClr val="tx1"/>
                </a:solidFill>
              </a:rPr>
              <a:t>Make a ‘welcome to Earth’ pack for an alien to investigate materials.</a:t>
            </a:r>
          </a:p>
        </p:txBody>
      </p:sp>
      <p:sp>
        <p:nvSpPr>
          <p:cNvPr id="34" name="Right Arrow 30">
            <a:extLst>
              <a:ext uri="{FF2B5EF4-FFF2-40B4-BE49-F238E27FC236}">
                <a16:creationId xmlns="" xmlns:a16="http://schemas.microsoft.com/office/drawing/2014/main" id="{E9A40F3D-00E2-4A28-8019-91B8F2F731F1}"/>
              </a:ext>
            </a:extLst>
          </p:cNvPr>
          <p:cNvSpPr/>
          <p:nvPr/>
        </p:nvSpPr>
        <p:spPr>
          <a:xfrm>
            <a:off x="2106314" y="1420724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ight Arrow 30">
            <a:extLst>
              <a:ext uri="{FF2B5EF4-FFF2-40B4-BE49-F238E27FC236}">
                <a16:creationId xmlns="" xmlns:a16="http://schemas.microsoft.com/office/drawing/2014/main" id="{02C0087A-F003-4B12-9771-009BA82E14DF}"/>
              </a:ext>
            </a:extLst>
          </p:cNvPr>
          <p:cNvSpPr/>
          <p:nvPr/>
        </p:nvSpPr>
        <p:spPr>
          <a:xfrm>
            <a:off x="3438572" y="1357233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85D119B5-E0E0-4419-97D6-B613E6CCA2AF}"/>
              </a:ext>
            </a:extLst>
          </p:cNvPr>
          <p:cNvSpPr txBox="1"/>
          <p:nvPr/>
        </p:nvSpPr>
        <p:spPr>
          <a:xfrm>
            <a:off x="3860854" y="689767"/>
            <a:ext cx="939107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Talk</a:t>
            </a:r>
          </a:p>
          <a:p>
            <a:r>
              <a:rPr lang="en-GB" sz="1200" dirty="0">
                <a:solidFill>
                  <a:schemeClr val="tx1"/>
                </a:solidFill>
              </a:rPr>
              <a:t>Create a working circuit, discuss how to create an alien code.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8CA4BEE1-4552-4862-ABE3-6476AE7C257E}"/>
              </a:ext>
            </a:extLst>
          </p:cNvPr>
          <p:cNvSpPr txBox="1"/>
          <p:nvPr/>
        </p:nvSpPr>
        <p:spPr>
          <a:xfrm>
            <a:off x="5221066" y="662446"/>
            <a:ext cx="982182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Group and sort</a:t>
            </a:r>
          </a:p>
          <a:p>
            <a:r>
              <a:rPr lang="en-GB" sz="1200" dirty="0">
                <a:solidFill>
                  <a:schemeClr val="tx1"/>
                </a:solidFill>
              </a:rPr>
              <a:t>Sort different objects according to the material they are made of.</a:t>
            </a:r>
          </a:p>
        </p:txBody>
      </p:sp>
      <p:sp>
        <p:nvSpPr>
          <p:cNvPr id="38" name="Right Arrow 30">
            <a:extLst>
              <a:ext uri="{FF2B5EF4-FFF2-40B4-BE49-F238E27FC236}">
                <a16:creationId xmlns="" xmlns:a16="http://schemas.microsoft.com/office/drawing/2014/main" id="{19D976F1-B634-45E4-A6B1-56122C0613C7}"/>
              </a:ext>
            </a:extLst>
          </p:cNvPr>
          <p:cNvSpPr/>
          <p:nvPr/>
        </p:nvSpPr>
        <p:spPr>
          <a:xfrm>
            <a:off x="4807282" y="1357233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ight Arrow 30">
            <a:extLst>
              <a:ext uri="{FF2B5EF4-FFF2-40B4-BE49-F238E27FC236}">
                <a16:creationId xmlns="" xmlns:a16="http://schemas.microsoft.com/office/drawing/2014/main" id="{D15E2A28-D7EF-4EE0-8C28-DD7AC527B2FD}"/>
              </a:ext>
            </a:extLst>
          </p:cNvPr>
          <p:cNvSpPr/>
          <p:nvPr/>
        </p:nvSpPr>
        <p:spPr>
          <a:xfrm>
            <a:off x="2724308" y="3332695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22A57470-738F-41AA-8EB3-ED581A76D62E}"/>
              </a:ext>
            </a:extLst>
          </p:cNvPr>
          <p:cNvSpPr txBox="1"/>
          <p:nvPr/>
        </p:nvSpPr>
        <p:spPr>
          <a:xfrm>
            <a:off x="6636535" y="643224"/>
            <a:ext cx="939107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language</a:t>
            </a:r>
          </a:p>
          <a:p>
            <a:r>
              <a:rPr lang="en-GB" sz="1200" dirty="0">
                <a:solidFill>
                  <a:schemeClr val="tx1"/>
                </a:solidFill>
              </a:rPr>
              <a:t>Gather and record data about the moon and planets in our Solar System.</a:t>
            </a:r>
          </a:p>
        </p:txBody>
      </p:sp>
      <p:sp>
        <p:nvSpPr>
          <p:cNvPr id="41" name="Right Arrow 30">
            <a:extLst>
              <a:ext uri="{FF2B5EF4-FFF2-40B4-BE49-F238E27FC236}">
                <a16:creationId xmlns="" xmlns:a16="http://schemas.microsoft.com/office/drawing/2014/main" id="{CAAFA87D-ADA2-4499-A9A1-3E0D33DBB95E}"/>
              </a:ext>
            </a:extLst>
          </p:cNvPr>
          <p:cNvSpPr/>
          <p:nvPr/>
        </p:nvSpPr>
        <p:spPr>
          <a:xfrm>
            <a:off x="6217320" y="1343003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170C598-47F2-4E46-9AFA-D879B64C01BD}"/>
              </a:ext>
            </a:extLst>
          </p:cNvPr>
          <p:cNvSpPr txBox="1"/>
          <p:nvPr/>
        </p:nvSpPr>
        <p:spPr>
          <a:xfrm>
            <a:off x="8008929" y="1047475"/>
            <a:ext cx="1111320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0070C0"/>
                </a:solidFill>
              </a:rPr>
              <a:t>Follow instructions</a:t>
            </a:r>
            <a:endParaRPr lang="en-GB" sz="1400" dirty="0">
              <a:solidFill>
                <a:srgbClr val="0070C0"/>
              </a:solidFill>
            </a:endParaRPr>
          </a:p>
          <a:p>
            <a:r>
              <a:rPr lang="en-GB" sz="1200" dirty="0" smtClean="0">
                <a:solidFill>
                  <a:schemeClr val="tx1"/>
                </a:solidFill>
              </a:rPr>
              <a:t>Make mini exploding rockets.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44" name="Right Arrow 30">
            <a:extLst>
              <a:ext uri="{FF2B5EF4-FFF2-40B4-BE49-F238E27FC236}">
                <a16:creationId xmlns="" xmlns:a16="http://schemas.microsoft.com/office/drawing/2014/main" id="{54B48142-362B-439C-A5BF-993F55EDA798}"/>
              </a:ext>
            </a:extLst>
          </p:cNvPr>
          <p:cNvSpPr/>
          <p:nvPr/>
        </p:nvSpPr>
        <p:spPr>
          <a:xfrm>
            <a:off x="7585967" y="1339183"/>
            <a:ext cx="425966" cy="1939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501594BF-CC54-45B3-83BC-DB7D5BA19B5E}"/>
              </a:ext>
            </a:extLst>
          </p:cNvPr>
          <p:cNvSpPr txBox="1"/>
          <p:nvPr/>
        </p:nvSpPr>
        <p:spPr>
          <a:xfrm>
            <a:off x="9355061" y="1056433"/>
            <a:ext cx="797572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Answer</a:t>
            </a:r>
          </a:p>
          <a:p>
            <a:r>
              <a:rPr lang="en-GB" sz="1200" dirty="0">
                <a:solidFill>
                  <a:schemeClr val="tx1"/>
                </a:solidFill>
              </a:rPr>
              <a:t>Create and launch a rocket into space.</a:t>
            </a:r>
          </a:p>
        </p:txBody>
      </p:sp>
      <p:sp>
        <p:nvSpPr>
          <p:cNvPr id="46" name="Right Arrow 30">
            <a:extLst>
              <a:ext uri="{FF2B5EF4-FFF2-40B4-BE49-F238E27FC236}">
                <a16:creationId xmlns="" xmlns:a16="http://schemas.microsoft.com/office/drawing/2014/main" id="{A580A1D8-2D97-4F83-9D77-9349520894CF}"/>
              </a:ext>
            </a:extLst>
          </p:cNvPr>
          <p:cNvSpPr/>
          <p:nvPr/>
        </p:nvSpPr>
        <p:spPr>
          <a:xfrm>
            <a:off x="9142078" y="1495105"/>
            <a:ext cx="212983" cy="1809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33F5485B-3E67-44D9-8FD4-CDCE9282F7EC}"/>
              </a:ext>
            </a:extLst>
          </p:cNvPr>
          <p:cNvSpPr txBox="1"/>
          <p:nvPr/>
        </p:nvSpPr>
        <p:spPr>
          <a:xfrm>
            <a:off x="10521422" y="1010028"/>
            <a:ext cx="856620" cy="17851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Explore</a:t>
            </a:r>
          </a:p>
          <a:p>
            <a:r>
              <a:rPr lang="en-GB" sz="1200" dirty="0">
                <a:solidFill>
                  <a:schemeClr val="tx1"/>
                </a:solidFill>
              </a:rPr>
              <a:t>Investigate if balloon size affects how a balloon rocket travels. </a:t>
            </a:r>
          </a:p>
        </p:txBody>
      </p:sp>
      <p:sp>
        <p:nvSpPr>
          <p:cNvPr id="48" name="Right Arrow 30">
            <a:extLst>
              <a:ext uri="{FF2B5EF4-FFF2-40B4-BE49-F238E27FC236}">
                <a16:creationId xmlns="" xmlns:a16="http://schemas.microsoft.com/office/drawing/2014/main" id="{5CFE7221-DF31-4600-9E20-09D5AB84ACEB}"/>
              </a:ext>
            </a:extLst>
          </p:cNvPr>
          <p:cNvSpPr/>
          <p:nvPr/>
        </p:nvSpPr>
        <p:spPr>
          <a:xfrm>
            <a:off x="10152633" y="1614655"/>
            <a:ext cx="339741" cy="1496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344</Words>
  <Application>Microsoft Office PowerPoint</Application>
  <PresentationFormat>Custom</PresentationFormat>
  <Paragraphs>60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Mrs Whitworth</cp:lastModifiedBy>
  <cp:revision>71</cp:revision>
  <cp:lastPrinted>2019-06-03T07:52:08Z</cp:lastPrinted>
  <dcterms:created xsi:type="dcterms:W3CDTF">2018-09-06T19:06:18Z</dcterms:created>
  <dcterms:modified xsi:type="dcterms:W3CDTF">2020-01-07T10:17:42Z</dcterms:modified>
</cp:coreProperties>
</file>